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61" r:id="rId4"/>
    <p:sldId id="257" r:id="rId5"/>
    <p:sldId id="265" r:id="rId6"/>
    <p:sldId id="266" r:id="rId7"/>
    <p:sldId id="260" r:id="rId8"/>
    <p:sldId id="26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DAE7"/>
    <a:srgbClr val="B4C7E7"/>
    <a:srgbClr val="FF5969"/>
    <a:srgbClr val="7EC234"/>
    <a:srgbClr val="FF8591"/>
    <a:srgbClr val="92D050"/>
    <a:srgbClr val="FEC138"/>
    <a:srgbClr val="FECE67"/>
    <a:srgbClr val="F6E899"/>
    <a:srgbClr val="00A0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12" autoAdjust="0"/>
    <p:restoredTop sz="94660"/>
  </p:normalViewPr>
  <p:slideViewPr>
    <p:cSldViewPr snapToGrid="0">
      <p:cViewPr varScale="1">
        <p:scale>
          <a:sx n="74" d="100"/>
          <a:sy n="74" d="100"/>
        </p:scale>
        <p:origin x="70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AEB09-233E-4ED6-91BA-08A71DBF7A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91F32A-F44A-4A36-9365-8A89E2C3CC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8DFA6-013D-46F0-9E60-BCEC68755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4B745-4458-4710-BCF8-CA513F9A0C46}" type="datetimeFigureOut">
              <a:rPr lang="en-US" smtClean="0"/>
              <a:t>08-Dec-20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2EDB1-2694-4624-B4BF-F6CCF430D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3841A-03D0-4E95-871A-0D850AB17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A4EA3-F852-4132-8DBE-3575D1D34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832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299FE-F891-4B1F-808F-D2D5AA869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7BD31B-F732-4A69-ACB8-4D2903CA63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C65219-D0B1-487E-B810-75CF5D8DB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4B745-4458-4710-BCF8-CA513F9A0C46}" type="datetimeFigureOut">
              <a:rPr lang="en-US" smtClean="0"/>
              <a:t>08-Dec-20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EEC6A-40E0-4E4B-A109-18E471D87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52974-162D-4305-A3ED-3C404CA73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A4EA3-F852-4132-8DBE-3575D1D34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47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4E7E85-3601-4BC4-8529-E86252F20A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80DDB3-5307-49F5-AD2A-A599907B3A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BE3A5-7BA1-4BB2-B523-BB8086DDF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4B745-4458-4710-BCF8-CA513F9A0C46}" type="datetimeFigureOut">
              <a:rPr lang="en-US" smtClean="0"/>
              <a:t>08-Dec-20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97058-67A4-43D0-914F-27FE77F9D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78C88-7007-4AAC-97D9-A627FFED9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A4EA3-F852-4132-8DBE-3575D1D34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795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FB035-8F53-4472-AF13-82EE9DD960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188026-9122-4630-9C14-E0FDA92406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46312-67DB-492F-A06F-6D6B68B00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F2CA-194E-4E64-8649-81384584209B}" type="datetimeFigureOut">
              <a:rPr lang="en-US" smtClean="0"/>
              <a:t>08-Dec-20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748BC-6558-427B-ADE2-9EC217551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ADC3FA-9802-4F76-A2F4-38096A8E1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94FE7-5537-4176-BAD0-1BA98FC90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644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390FB-6C40-4832-B6D2-D23A7CEDE3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848" y="1630045"/>
            <a:ext cx="416814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2858EE-3682-4C8F-8D33-7FFCA436B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F2CA-194E-4E64-8649-81384584209B}" type="datetimeFigureOut">
              <a:rPr lang="en-US" smtClean="0"/>
              <a:pPr/>
              <a:t>08-Dec-20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F0121C-A6A6-48CB-B382-41B3F4E38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4E018A-FD0E-4FB3-9FFA-2B0CCE8A0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94FE7-5537-4176-BAD0-1BA98FC90E8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4391A2A-CF46-47BF-B775-492713C2D0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99910" y="1259578"/>
            <a:ext cx="4404042" cy="4399170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E392CF-B299-4CF5-BA5A-38808AD7FF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1848" y="3215958"/>
            <a:ext cx="5573077" cy="213360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dirty="0">
                <a:solidFill>
                  <a:schemeClr val="bg1"/>
                </a:solidFill>
                <a:latin typeface="Tw Cen MT" panose="020B0602020104020603" pitchFamily="34" charset="0"/>
              </a:rPr>
              <a:t>Add Some Brief Text Here As a Subtitle and Remember This is Just a Demo Text So Consider Replacing This with Your Own Texts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5764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F61D0-B8FD-4A52-9D3D-284A7EE08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90762"/>
            <a:ext cx="10515600" cy="979488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0CCE67-735A-4A5E-AA98-A519D44F8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33764"/>
            <a:ext cx="10515600" cy="11064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0A609-CE36-4A7B-9E4F-ABBB820AA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F2CA-194E-4E64-8649-81384584209B}" type="datetimeFigureOut">
              <a:rPr lang="en-US" smtClean="0"/>
              <a:t>08-Dec-20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131DF-C315-44F1-8E86-2F4CDDBFB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62D6B-2E63-47EB-89B3-71113C9C6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94FE7-5537-4176-BAD0-1BA98FC90E8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F2C1B81-0DFD-432E-8113-D028237128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b="0"/>
            </a:lvl1pPr>
          </a:lstStyle>
          <a:p>
            <a:r>
              <a:rPr lang="en-US" dirty="0"/>
              <a:t>Click on the image icon to add your picture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40D2EF-8C15-4961-A6AA-B229DE9E7B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7CFA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7044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F2B7A0-F0F4-4C5B-A2E1-AB72FC017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F2CA-194E-4E64-8649-81384584209B}" type="datetimeFigureOut">
              <a:rPr lang="en-US" smtClean="0"/>
              <a:t>08-Dec-20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A1BF80-4E8F-44EB-B01E-B0A0A2885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123A84-A67B-4242-B129-C13F82144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94FE7-5537-4176-BAD0-1BA98FC90E8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05835D-0F44-48ED-8E15-9F990D39A43E}"/>
              </a:ext>
            </a:extLst>
          </p:cNvPr>
          <p:cNvSpPr/>
          <p:nvPr userDrawn="1"/>
        </p:nvSpPr>
        <p:spPr>
          <a:xfrm>
            <a:off x="0" y="0"/>
            <a:ext cx="4441372" cy="6858000"/>
          </a:xfrm>
          <a:prstGeom prst="rect">
            <a:avLst/>
          </a:prstGeom>
          <a:solidFill>
            <a:srgbClr val="3E8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DB5F624A-5B5F-413D-95A3-0B566457AA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44" y="1786731"/>
            <a:ext cx="3944256" cy="1325563"/>
          </a:xfrm>
        </p:spPr>
        <p:txBody>
          <a:bodyPr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your title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C7B6FDD-3EE0-40C0-A725-7C08869F2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8644" y="3477420"/>
            <a:ext cx="3690256" cy="244316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dirty="0">
                <a:solidFill>
                  <a:schemeClr val="bg1"/>
                </a:solidFill>
                <a:latin typeface="Tw Cen MT" panose="020B0602020104020603" pitchFamily="34" charset="0"/>
              </a:rPr>
              <a:t>Add Some Brief Text Here As a Subtitle and Remember This is Just a Demo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1037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F2B7A0-F0F4-4C5B-A2E1-AB72FC017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F2CA-194E-4E64-8649-81384584209B}" type="datetimeFigureOut">
              <a:rPr lang="en-US" smtClean="0"/>
              <a:t>08-Dec-20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A1BF80-4E8F-44EB-B01E-B0A0A2885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5986" y="6324600"/>
            <a:ext cx="27432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123A84-A67B-4242-B129-C13F82144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94FE7-5537-4176-BAD0-1BA98FC90E8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05835D-0F44-48ED-8E15-9F990D39A43E}"/>
              </a:ext>
            </a:extLst>
          </p:cNvPr>
          <p:cNvSpPr/>
          <p:nvPr userDrawn="1"/>
        </p:nvSpPr>
        <p:spPr>
          <a:xfrm>
            <a:off x="7750628" y="0"/>
            <a:ext cx="4441372" cy="6858000"/>
          </a:xfrm>
          <a:prstGeom prst="rect">
            <a:avLst/>
          </a:prstGeom>
          <a:solidFill>
            <a:srgbClr val="3E8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DB5F624A-5B5F-413D-95A3-0B566457AA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59272" y="1786731"/>
            <a:ext cx="3944256" cy="1325563"/>
          </a:xfrm>
        </p:spPr>
        <p:txBody>
          <a:bodyPr>
            <a:noAutofit/>
          </a:bodyPr>
          <a:lstStyle>
            <a:lvl1pPr algn="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your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F9FC6-9D69-440A-8E69-D95E45C2D6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42703" y="3429000"/>
            <a:ext cx="4060825" cy="2492375"/>
          </a:xfrm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57200" indent="0" algn="r">
              <a:buNone/>
              <a:defRPr>
                <a:solidFill>
                  <a:schemeClr val="bg1"/>
                </a:solidFill>
              </a:defRPr>
            </a:lvl2pPr>
            <a:lvl3pPr marL="914400" indent="0" algn="r">
              <a:buNone/>
              <a:defRPr>
                <a:solidFill>
                  <a:schemeClr val="bg1"/>
                </a:solidFill>
              </a:defRPr>
            </a:lvl3pPr>
            <a:lvl4pPr marL="1371600" indent="0" algn="r">
              <a:buNone/>
              <a:defRPr>
                <a:solidFill>
                  <a:schemeClr val="bg1"/>
                </a:solidFill>
              </a:defRPr>
            </a:lvl4pPr>
            <a:lvl5pPr marL="1828800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Some Brief Text Here As a Subtitle and Remember This is Just a Demo Text</a:t>
            </a:r>
          </a:p>
        </p:txBody>
      </p:sp>
    </p:spTree>
    <p:extLst>
      <p:ext uri="{BB962C8B-B14F-4D97-AF65-F5344CB8AC3E}">
        <p14:creationId xmlns:p14="http://schemas.microsoft.com/office/powerpoint/2010/main" val="35858646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C8C5A-7ABE-4919-93C0-0D9E33C0CE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28040" y="333054"/>
            <a:ext cx="7335921" cy="691118"/>
          </a:xfrm>
        </p:spPr>
        <p:txBody>
          <a:bodyPr>
            <a:normAutofit/>
          </a:bodyPr>
          <a:lstStyle>
            <a:lvl1pPr algn="ctr">
              <a:defRPr sz="5400" b="1"/>
            </a:lvl1pPr>
          </a:lstStyle>
          <a:p>
            <a:r>
              <a:rPr lang="en-US" dirty="0"/>
              <a:t>Click to edit the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0A42B-9D04-49A2-8FE2-3B201F287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F2CA-194E-4E64-8649-81384584209B}" type="datetimeFigureOut">
              <a:rPr lang="en-US" smtClean="0"/>
              <a:t>08-Dec-20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AB63D-048F-4445-9C3D-7DEBF1EC6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44217-F973-4DE6-BE86-A2CABE76C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94FE7-5537-4176-BAD0-1BA98FC90E8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090CD37-3704-4BC6-8CEE-7D5D0C6104D0}"/>
              </a:ext>
            </a:extLst>
          </p:cNvPr>
          <p:cNvSpPr/>
          <p:nvPr userDrawn="1"/>
        </p:nvSpPr>
        <p:spPr>
          <a:xfrm>
            <a:off x="1212850" y="2365375"/>
            <a:ext cx="2133600" cy="2133600"/>
          </a:xfrm>
          <a:prstGeom prst="roundRect">
            <a:avLst>
              <a:gd name="adj" fmla="val 13542"/>
            </a:avLst>
          </a:prstGeom>
          <a:noFill/>
          <a:ln w="57150">
            <a:solidFill>
              <a:srgbClr val="3E8E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A4A332E-3E8A-4121-B5EB-818944FDBE9E}"/>
              </a:ext>
            </a:extLst>
          </p:cNvPr>
          <p:cNvSpPr/>
          <p:nvPr userDrawn="1"/>
        </p:nvSpPr>
        <p:spPr>
          <a:xfrm>
            <a:off x="1430020" y="2582545"/>
            <a:ext cx="1699260" cy="1699260"/>
          </a:xfrm>
          <a:prstGeom prst="roundRect">
            <a:avLst>
              <a:gd name="adj" fmla="val 13542"/>
            </a:avLst>
          </a:prstGeom>
          <a:solidFill>
            <a:srgbClr val="3E8EFD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C4D92C-349D-4794-B4C6-C1BF9436AC6A}"/>
              </a:ext>
            </a:extLst>
          </p:cNvPr>
          <p:cNvSpPr/>
          <p:nvPr userDrawn="1"/>
        </p:nvSpPr>
        <p:spPr>
          <a:xfrm>
            <a:off x="5045075" y="2365375"/>
            <a:ext cx="2133600" cy="2133600"/>
          </a:xfrm>
          <a:prstGeom prst="roundRect">
            <a:avLst>
              <a:gd name="adj" fmla="val 13542"/>
            </a:avLst>
          </a:prstGeom>
          <a:noFill/>
          <a:ln w="57150">
            <a:solidFill>
              <a:srgbClr val="3E8E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722B8B0-EC68-4289-95B5-9115AB8C9AFD}"/>
              </a:ext>
            </a:extLst>
          </p:cNvPr>
          <p:cNvSpPr/>
          <p:nvPr userDrawn="1"/>
        </p:nvSpPr>
        <p:spPr>
          <a:xfrm>
            <a:off x="5262245" y="2582545"/>
            <a:ext cx="1699260" cy="1699260"/>
          </a:xfrm>
          <a:prstGeom prst="roundRect">
            <a:avLst>
              <a:gd name="adj" fmla="val 13542"/>
            </a:avLst>
          </a:prstGeom>
          <a:solidFill>
            <a:srgbClr val="3E8EFD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93C0F79-D4F8-4F73-B6DC-4EDC4CE5C118}"/>
              </a:ext>
            </a:extLst>
          </p:cNvPr>
          <p:cNvSpPr/>
          <p:nvPr userDrawn="1"/>
        </p:nvSpPr>
        <p:spPr>
          <a:xfrm>
            <a:off x="8858250" y="2365375"/>
            <a:ext cx="2133600" cy="2133600"/>
          </a:xfrm>
          <a:prstGeom prst="roundRect">
            <a:avLst>
              <a:gd name="adj" fmla="val 13542"/>
            </a:avLst>
          </a:prstGeom>
          <a:noFill/>
          <a:ln w="57150">
            <a:solidFill>
              <a:srgbClr val="3E8E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0953464-D470-41F9-8CF1-33540E32AD78}"/>
              </a:ext>
            </a:extLst>
          </p:cNvPr>
          <p:cNvSpPr/>
          <p:nvPr userDrawn="1"/>
        </p:nvSpPr>
        <p:spPr>
          <a:xfrm>
            <a:off x="9075420" y="2582545"/>
            <a:ext cx="1699260" cy="1699260"/>
          </a:xfrm>
          <a:prstGeom prst="roundRect">
            <a:avLst>
              <a:gd name="adj" fmla="val 13542"/>
            </a:avLst>
          </a:prstGeom>
          <a:solidFill>
            <a:srgbClr val="3E8EFD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9CE1A98F-261D-48B2-A44A-0C03EE9F132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740482" y="2890334"/>
            <a:ext cx="1074156" cy="1074156"/>
          </a:xfrm>
        </p:spPr>
        <p:txBody>
          <a:bodyPr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dirty="0"/>
              <a:t>Click to add icon</a:t>
            </a:r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2F16C68F-882D-4DB5-B774-BDDD048F15E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571752" y="2890334"/>
            <a:ext cx="1074156" cy="1074156"/>
          </a:xfrm>
        </p:spPr>
        <p:txBody>
          <a:bodyPr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dirty="0"/>
              <a:t>Click to add icon</a:t>
            </a:r>
          </a:p>
        </p:txBody>
      </p:sp>
      <p:sp>
        <p:nvSpPr>
          <p:cNvPr id="33" name="Picture Placeholder 30">
            <a:extLst>
              <a:ext uri="{FF2B5EF4-FFF2-40B4-BE49-F238E27FC236}">
                <a16:creationId xmlns:a16="http://schemas.microsoft.com/office/drawing/2014/main" id="{148CF315-257F-498B-9FEE-70EB5B8E10D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387972" y="2890334"/>
            <a:ext cx="1074156" cy="1074156"/>
          </a:xfrm>
        </p:spPr>
        <p:txBody>
          <a:bodyPr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dirty="0"/>
              <a:t>Click to add icon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0AA82E-ACAA-4DD4-94A4-4C9156C7E18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4150" y="5264150"/>
            <a:ext cx="3542030" cy="965200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Add Some Brief Text Here This is Just a Demo Text SO Consider Replacing This With Your Own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B3CE0873-274D-4854-B44B-EE81B179C1D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025" y="4700905"/>
            <a:ext cx="3481070" cy="555625"/>
          </a:xfrm>
        </p:spPr>
        <p:txBody>
          <a:bodyPr>
            <a:noAutofit/>
          </a:bodyPr>
          <a:lstStyle>
            <a:lvl1pPr marL="0" indent="0" algn="ctr">
              <a:buNone/>
              <a:defRPr sz="3200" b="1">
                <a:latin typeface="+mj-lt"/>
              </a:defRPr>
            </a:lvl1pPr>
            <a:lvl2pPr marL="457200" indent="0" algn="ctr">
              <a:buNone/>
              <a:defRPr sz="3200" b="1"/>
            </a:lvl2pPr>
            <a:lvl3pPr marL="914400" indent="0" algn="ctr">
              <a:buNone/>
              <a:defRPr sz="3200" b="1"/>
            </a:lvl3pPr>
            <a:lvl4pPr marL="1371600" indent="0" algn="ctr">
              <a:buNone/>
              <a:defRPr sz="3200" b="1"/>
            </a:lvl4pPr>
            <a:lvl5pPr marL="1828800" indent="0" algn="ctr">
              <a:buNone/>
              <a:defRPr sz="3200" b="1"/>
            </a:lvl5pPr>
          </a:lstStyle>
          <a:p>
            <a:pPr lvl="0"/>
            <a:r>
              <a:rPr lang="en-US" dirty="0"/>
              <a:t>Your Topic Name</a:t>
            </a:r>
          </a:p>
        </p:txBody>
      </p:sp>
      <p:sp>
        <p:nvSpPr>
          <p:cNvPr id="45" name="Text Placeholder 41">
            <a:extLst>
              <a:ext uri="{FF2B5EF4-FFF2-40B4-BE49-F238E27FC236}">
                <a16:creationId xmlns:a16="http://schemas.microsoft.com/office/drawing/2014/main" id="{344E2845-F0FA-481C-8D5B-739BCE21CB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46127" y="5264150"/>
            <a:ext cx="3542030" cy="965200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Add Some Brief Text Here This is Just a Demo Text SO Consider Replacing This With Your Own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EE9037CB-DD70-4248-9F13-97F7DBC3EB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69002" y="4700905"/>
            <a:ext cx="3481070" cy="555625"/>
          </a:xfrm>
        </p:spPr>
        <p:txBody>
          <a:bodyPr>
            <a:noAutofit/>
          </a:bodyPr>
          <a:lstStyle>
            <a:lvl1pPr marL="0" indent="0" algn="ctr">
              <a:buNone/>
              <a:defRPr sz="3200" b="1">
                <a:latin typeface="+mj-lt"/>
              </a:defRPr>
            </a:lvl1pPr>
            <a:lvl2pPr marL="457200" indent="0" algn="ctr">
              <a:buNone/>
              <a:defRPr sz="3200" b="1"/>
            </a:lvl2pPr>
            <a:lvl3pPr marL="914400" indent="0" algn="ctr">
              <a:buNone/>
              <a:defRPr sz="3200" b="1"/>
            </a:lvl3pPr>
            <a:lvl4pPr marL="1371600" indent="0" algn="ctr">
              <a:buNone/>
              <a:defRPr sz="3200" b="1"/>
            </a:lvl4pPr>
            <a:lvl5pPr marL="1828800" indent="0" algn="ctr">
              <a:buNone/>
              <a:defRPr sz="3200" b="1"/>
            </a:lvl5pPr>
          </a:lstStyle>
          <a:p>
            <a:pPr lvl="0"/>
            <a:r>
              <a:rPr lang="en-US" dirty="0"/>
              <a:t>Your Topic Name</a:t>
            </a:r>
          </a:p>
        </p:txBody>
      </p:sp>
      <p:sp>
        <p:nvSpPr>
          <p:cNvPr id="47" name="Text Placeholder 41">
            <a:extLst>
              <a:ext uri="{FF2B5EF4-FFF2-40B4-BE49-F238E27FC236}">
                <a16:creationId xmlns:a16="http://schemas.microsoft.com/office/drawing/2014/main" id="{F3026D09-C3F2-4244-8A04-74BD4FA875E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79620" y="5264150"/>
            <a:ext cx="3542030" cy="965200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Add Some Brief Text Here This is Just a Demo Text SO Consider Replacing This With Your Own</a:t>
            </a:r>
          </a:p>
        </p:txBody>
      </p:sp>
      <p:sp>
        <p:nvSpPr>
          <p:cNvPr id="48" name="Text Placeholder 43">
            <a:extLst>
              <a:ext uri="{FF2B5EF4-FFF2-40B4-BE49-F238E27FC236}">
                <a16:creationId xmlns:a16="http://schemas.microsoft.com/office/drawing/2014/main" id="{BD47F115-8424-46DA-A306-D9E48C07E30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02495" y="4700905"/>
            <a:ext cx="3481070" cy="555625"/>
          </a:xfrm>
        </p:spPr>
        <p:txBody>
          <a:bodyPr>
            <a:noAutofit/>
          </a:bodyPr>
          <a:lstStyle>
            <a:lvl1pPr marL="0" indent="0" algn="ctr">
              <a:buNone/>
              <a:defRPr sz="3200" b="1">
                <a:latin typeface="+mj-lt"/>
              </a:defRPr>
            </a:lvl1pPr>
            <a:lvl2pPr marL="457200" indent="0" algn="ctr">
              <a:buNone/>
              <a:defRPr sz="3200" b="1"/>
            </a:lvl2pPr>
            <a:lvl3pPr marL="914400" indent="0" algn="ctr">
              <a:buNone/>
              <a:defRPr sz="3200" b="1"/>
            </a:lvl3pPr>
            <a:lvl4pPr marL="1371600" indent="0" algn="ctr">
              <a:buNone/>
              <a:defRPr sz="3200" b="1"/>
            </a:lvl4pPr>
            <a:lvl5pPr marL="1828800" indent="0" algn="ctr">
              <a:buNone/>
              <a:defRPr sz="3200" b="1"/>
            </a:lvl5pPr>
          </a:lstStyle>
          <a:p>
            <a:pPr lvl="0"/>
            <a:r>
              <a:rPr lang="en-US" dirty="0"/>
              <a:t>Your Topic Name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8817E144-40C1-45AC-A676-58D5F60DFC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945192" y="1031558"/>
            <a:ext cx="8305800" cy="625475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Add Some Brief Text Here As a Subtitle and Remember This is Just a Demo Text So Consider Replacing This With Your Own Information</a:t>
            </a:r>
          </a:p>
        </p:txBody>
      </p:sp>
    </p:spTree>
    <p:extLst>
      <p:ext uri="{BB962C8B-B14F-4D97-AF65-F5344CB8AC3E}">
        <p14:creationId xmlns:p14="http://schemas.microsoft.com/office/powerpoint/2010/main" val="8941025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C8C5A-7ABE-4919-93C0-0D9E33C0CE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28040" y="333054"/>
            <a:ext cx="7335921" cy="691118"/>
          </a:xfrm>
        </p:spPr>
        <p:txBody>
          <a:bodyPr>
            <a:normAutofit/>
          </a:bodyPr>
          <a:lstStyle>
            <a:lvl1pPr algn="ctr">
              <a:defRPr sz="5400" b="1"/>
            </a:lvl1pPr>
          </a:lstStyle>
          <a:p>
            <a:r>
              <a:rPr lang="en-US" dirty="0"/>
              <a:t>Click to edit the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0A42B-9D04-49A2-8FE2-3B201F287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F2CA-194E-4E64-8649-81384584209B}" type="datetimeFigureOut">
              <a:rPr lang="en-US" smtClean="0"/>
              <a:t>08-Dec-20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AB63D-048F-4445-9C3D-7DEBF1EC6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44217-F973-4DE6-BE86-A2CABE76C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94FE7-5537-4176-BAD0-1BA98FC90E8E}" type="slidenum">
              <a:rPr lang="en-US" smtClean="0"/>
              <a:t>‹#›</a:t>
            </a:fld>
            <a:endParaRPr lang="en-US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9CE1A98F-261D-48B2-A44A-0C03EE9F132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45906" y="2347880"/>
            <a:ext cx="1517752" cy="1517752"/>
          </a:xfrm>
          <a:prstGeom prst="roundRect">
            <a:avLst>
              <a:gd name="adj" fmla="val 9279"/>
            </a:avLst>
          </a:prstGeom>
        </p:spPr>
        <p:txBody>
          <a:bodyPr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dirty="0"/>
              <a:t>Click to add icon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0AA82E-ACAA-4DD4-94A4-4C9156C7E18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4247" y="4943494"/>
            <a:ext cx="3481070" cy="37614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Add the Job Position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B3CE0873-274D-4854-B44B-EE81B179C1D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4247" y="4380249"/>
            <a:ext cx="3481070" cy="555625"/>
          </a:xfrm>
        </p:spPr>
        <p:txBody>
          <a:bodyPr>
            <a:noAutofit/>
          </a:bodyPr>
          <a:lstStyle>
            <a:lvl1pPr marL="0" indent="0" algn="ctr">
              <a:buNone/>
              <a:defRPr sz="2800" b="1">
                <a:latin typeface="+mj-lt"/>
              </a:defRPr>
            </a:lvl1pPr>
            <a:lvl2pPr marL="457200" indent="0" algn="ctr">
              <a:buNone/>
              <a:defRPr sz="3200" b="1"/>
            </a:lvl2pPr>
            <a:lvl3pPr marL="914400" indent="0" algn="ctr">
              <a:buNone/>
              <a:defRPr sz="3200" b="1"/>
            </a:lvl3pPr>
            <a:lvl4pPr marL="1371600" indent="0" algn="ctr">
              <a:buNone/>
              <a:defRPr sz="3200" b="1"/>
            </a:lvl4pPr>
            <a:lvl5pPr marL="1828800" indent="0" algn="ctr">
              <a:buNone/>
              <a:defRPr sz="3200" b="1"/>
            </a:lvl5pPr>
          </a:lstStyle>
          <a:p>
            <a:pPr lvl="0"/>
            <a:r>
              <a:rPr lang="en-US" dirty="0"/>
              <a:t>Add Member Name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8817E144-40C1-45AC-A676-58D5F60DFC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945192" y="1031558"/>
            <a:ext cx="8305800" cy="625475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Add Some Brief Text Here As a Subtitle and Remember This is Just a Demo Text So Consider Replacing This With Your Own Information</a:t>
            </a:r>
          </a:p>
        </p:txBody>
      </p:sp>
      <p:sp>
        <p:nvSpPr>
          <p:cNvPr id="26" name="Text Placeholder 41">
            <a:extLst>
              <a:ext uri="{FF2B5EF4-FFF2-40B4-BE49-F238E27FC236}">
                <a16:creationId xmlns:a16="http://schemas.microsoft.com/office/drawing/2014/main" id="{F6BFA4EA-874F-4341-BED5-21D05560D5F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7739" y="5331192"/>
            <a:ext cx="2874085" cy="863283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Add Some Brief Text Here As a Subtitle and Remember This is Just a Demo Text</a:t>
            </a:r>
          </a:p>
        </p:txBody>
      </p:sp>
      <p:sp>
        <p:nvSpPr>
          <p:cNvPr id="28" name="Picture Placeholder 30">
            <a:extLst>
              <a:ext uri="{FF2B5EF4-FFF2-40B4-BE49-F238E27FC236}">
                <a16:creationId xmlns:a16="http://schemas.microsoft.com/office/drawing/2014/main" id="{951A010E-C355-4D11-8B0A-BCA4F43E61E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309858" y="2347880"/>
            <a:ext cx="1517752" cy="1517752"/>
          </a:xfrm>
          <a:prstGeom prst="roundRect">
            <a:avLst>
              <a:gd name="adj" fmla="val 9279"/>
            </a:avLst>
          </a:prstGeom>
        </p:spPr>
        <p:txBody>
          <a:bodyPr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dirty="0"/>
              <a:t>Click to add icon</a:t>
            </a:r>
          </a:p>
        </p:txBody>
      </p:sp>
      <p:sp>
        <p:nvSpPr>
          <p:cNvPr id="29" name="Text Placeholder 41">
            <a:extLst>
              <a:ext uri="{FF2B5EF4-FFF2-40B4-BE49-F238E27FC236}">
                <a16:creationId xmlns:a16="http://schemas.microsoft.com/office/drawing/2014/main" id="{057E9956-8649-47AE-92BB-68E60A03FA2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28199" y="4943494"/>
            <a:ext cx="3481070" cy="37614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Add the Job Position</a:t>
            </a:r>
          </a:p>
        </p:txBody>
      </p:sp>
      <p:sp>
        <p:nvSpPr>
          <p:cNvPr id="30" name="Text Placeholder 43">
            <a:extLst>
              <a:ext uri="{FF2B5EF4-FFF2-40B4-BE49-F238E27FC236}">
                <a16:creationId xmlns:a16="http://schemas.microsoft.com/office/drawing/2014/main" id="{92F9FF1A-DFBB-4F53-B1DA-3948F0EB7DF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8199" y="4380249"/>
            <a:ext cx="3481070" cy="555625"/>
          </a:xfrm>
        </p:spPr>
        <p:txBody>
          <a:bodyPr>
            <a:noAutofit/>
          </a:bodyPr>
          <a:lstStyle>
            <a:lvl1pPr marL="0" indent="0" algn="ctr">
              <a:buNone/>
              <a:defRPr sz="2800" b="1">
                <a:latin typeface="+mj-lt"/>
              </a:defRPr>
            </a:lvl1pPr>
            <a:lvl2pPr marL="457200" indent="0" algn="ctr">
              <a:buNone/>
              <a:defRPr sz="3200" b="1"/>
            </a:lvl2pPr>
            <a:lvl3pPr marL="914400" indent="0" algn="ctr">
              <a:buNone/>
              <a:defRPr sz="3200" b="1"/>
            </a:lvl3pPr>
            <a:lvl4pPr marL="1371600" indent="0" algn="ctr">
              <a:buNone/>
              <a:defRPr sz="3200" b="1"/>
            </a:lvl4pPr>
            <a:lvl5pPr marL="1828800" indent="0" algn="ctr">
              <a:buNone/>
              <a:defRPr sz="3200" b="1"/>
            </a:lvl5pPr>
          </a:lstStyle>
          <a:p>
            <a:pPr lvl="0"/>
            <a:r>
              <a:rPr lang="en-US" dirty="0"/>
              <a:t>Add Member Name</a:t>
            </a:r>
          </a:p>
        </p:txBody>
      </p:sp>
      <p:sp>
        <p:nvSpPr>
          <p:cNvPr id="34" name="Text Placeholder 41">
            <a:extLst>
              <a:ext uri="{FF2B5EF4-FFF2-40B4-BE49-F238E27FC236}">
                <a16:creationId xmlns:a16="http://schemas.microsoft.com/office/drawing/2014/main" id="{B338A0C4-BC94-4741-9ADE-D0FC5B8627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631691" y="5331192"/>
            <a:ext cx="2874085" cy="863283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Add Some Brief Text Here As a Subtitle and Remember This is Just a Demo Text</a:t>
            </a:r>
          </a:p>
        </p:txBody>
      </p:sp>
      <p:sp>
        <p:nvSpPr>
          <p:cNvPr id="36" name="Picture Placeholder 30">
            <a:extLst>
              <a:ext uri="{FF2B5EF4-FFF2-40B4-BE49-F238E27FC236}">
                <a16:creationId xmlns:a16="http://schemas.microsoft.com/office/drawing/2014/main" id="{C6F26513-C595-41D2-A609-617034A7EEFE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981759" y="2347880"/>
            <a:ext cx="1517752" cy="1517752"/>
          </a:xfrm>
          <a:prstGeom prst="roundRect">
            <a:avLst>
              <a:gd name="adj" fmla="val 9279"/>
            </a:avLst>
          </a:prstGeom>
        </p:spPr>
        <p:txBody>
          <a:bodyPr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dirty="0"/>
              <a:t>Click to add icon</a:t>
            </a:r>
          </a:p>
        </p:txBody>
      </p:sp>
      <p:sp>
        <p:nvSpPr>
          <p:cNvPr id="37" name="Text Placeholder 41">
            <a:extLst>
              <a:ext uri="{FF2B5EF4-FFF2-40B4-BE49-F238E27FC236}">
                <a16:creationId xmlns:a16="http://schemas.microsoft.com/office/drawing/2014/main" id="{B5167220-F2DE-4075-93A2-03F55BD0526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00100" y="4943494"/>
            <a:ext cx="3481070" cy="37614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Add the Job Position</a:t>
            </a:r>
          </a:p>
        </p:txBody>
      </p:sp>
      <p:sp>
        <p:nvSpPr>
          <p:cNvPr id="38" name="Text Placeholder 43">
            <a:extLst>
              <a:ext uri="{FF2B5EF4-FFF2-40B4-BE49-F238E27FC236}">
                <a16:creationId xmlns:a16="http://schemas.microsoft.com/office/drawing/2014/main" id="{E76F1D0F-0878-4EC8-AD91-DB31A2202DB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00100" y="4380249"/>
            <a:ext cx="3481070" cy="555625"/>
          </a:xfrm>
        </p:spPr>
        <p:txBody>
          <a:bodyPr>
            <a:noAutofit/>
          </a:bodyPr>
          <a:lstStyle>
            <a:lvl1pPr marL="0" indent="0" algn="ctr">
              <a:buNone/>
              <a:defRPr sz="2800" b="1">
                <a:latin typeface="+mj-lt"/>
              </a:defRPr>
            </a:lvl1pPr>
            <a:lvl2pPr marL="457200" indent="0" algn="ctr">
              <a:buNone/>
              <a:defRPr sz="3200" b="1"/>
            </a:lvl2pPr>
            <a:lvl3pPr marL="914400" indent="0" algn="ctr">
              <a:buNone/>
              <a:defRPr sz="3200" b="1"/>
            </a:lvl3pPr>
            <a:lvl4pPr marL="1371600" indent="0" algn="ctr">
              <a:buNone/>
              <a:defRPr sz="3200" b="1"/>
            </a:lvl4pPr>
            <a:lvl5pPr marL="1828800" indent="0" algn="ctr">
              <a:buNone/>
              <a:defRPr sz="3200" b="1"/>
            </a:lvl5pPr>
          </a:lstStyle>
          <a:p>
            <a:pPr lvl="0"/>
            <a:r>
              <a:rPr lang="en-US" dirty="0"/>
              <a:t>Add Member Name</a:t>
            </a:r>
          </a:p>
        </p:txBody>
      </p:sp>
      <p:sp>
        <p:nvSpPr>
          <p:cNvPr id="39" name="Text Placeholder 41">
            <a:extLst>
              <a:ext uri="{FF2B5EF4-FFF2-40B4-BE49-F238E27FC236}">
                <a16:creationId xmlns:a16="http://schemas.microsoft.com/office/drawing/2014/main" id="{8DF7DC31-F76B-4C81-ABA1-033FEA42415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303592" y="5331192"/>
            <a:ext cx="2874085" cy="863283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Add Some Brief Text Here As a Subtitle and Remember This is Just a Demo Text</a:t>
            </a:r>
          </a:p>
        </p:txBody>
      </p:sp>
    </p:spTree>
    <p:extLst>
      <p:ext uri="{BB962C8B-B14F-4D97-AF65-F5344CB8AC3E}">
        <p14:creationId xmlns:p14="http://schemas.microsoft.com/office/powerpoint/2010/main" val="16822420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05E0-06BD-4043-ADE9-B710700F83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200" y="346869"/>
            <a:ext cx="4079875" cy="1500981"/>
          </a:xfrm>
        </p:spPr>
        <p:txBody>
          <a:bodyPr>
            <a:noAutofit/>
          </a:bodyPr>
          <a:lstStyle>
            <a:lvl1pPr>
              <a:defRPr sz="5400" b="1"/>
            </a:lvl1pPr>
          </a:lstStyle>
          <a:p>
            <a:r>
              <a:rPr lang="en-US" dirty="0"/>
              <a:t>Click to edit the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B9B6A4-FE15-45A9-9ED1-B219F08F9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F2CA-194E-4E64-8649-81384584209B}" type="datetimeFigureOut">
              <a:rPr lang="en-US" smtClean="0"/>
              <a:t>08-Dec-20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90DE0-007F-450D-B974-1424D9502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37400" y="6324600"/>
            <a:ext cx="27432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8AA86-4D12-45B5-BA9F-783FC7E5D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94FE7-5537-4176-BAD0-1BA98FC90E8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49">
            <a:extLst>
              <a:ext uri="{FF2B5EF4-FFF2-40B4-BE49-F238E27FC236}">
                <a16:creationId xmlns:a16="http://schemas.microsoft.com/office/drawing/2014/main" id="{8B70B4DD-D663-4798-8802-5E460C819CF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03200" y="1955483"/>
            <a:ext cx="4673600" cy="1159192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Add Some Brief Text Here As a Subtitle and Remember This is Just a Demo Text So Consider Replacing This With Your Own Information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8B6B53B-96DE-40E6-AA95-6418453671E7}"/>
              </a:ext>
            </a:extLst>
          </p:cNvPr>
          <p:cNvSpPr/>
          <p:nvPr userDrawn="1"/>
        </p:nvSpPr>
        <p:spPr>
          <a:xfrm>
            <a:off x="5012503" y="-28726"/>
            <a:ext cx="7179496" cy="6886727"/>
          </a:xfrm>
          <a:custGeom>
            <a:avLst/>
            <a:gdLst>
              <a:gd name="connsiteX0" fmla="*/ 2024935 w 7179496"/>
              <a:gd name="connsiteY0" fmla="*/ 0 h 6886727"/>
              <a:gd name="connsiteX1" fmla="*/ 7179496 w 7179496"/>
              <a:gd name="connsiteY1" fmla="*/ 0 h 6886727"/>
              <a:gd name="connsiteX2" fmla="*/ 7179496 w 7179496"/>
              <a:gd name="connsiteY2" fmla="*/ 6886727 h 6886727"/>
              <a:gd name="connsiteX3" fmla="*/ 6070006 w 7179496"/>
              <a:gd name="connsiteY3" fmla="*/ 6886727 h 6886727"/>
              <a:gd name="connsiteX4" fmla="*/ 6030703 w 7179496"/>
              <a:gd name="connsiteY4" fmla="*/ 6834380 h 6886727"/>
              <a:gd name="connsiteX5" fmla="*/ 4880705 w 7179496"/>
              <a:gd name="connsiteY5" fmla="*/ 5518271 h 6886727"/>
              <a:gd name="connsiteX6" fmla="*/ 1789895 w 7179496"/>
              <a:gd name="connsiteY6" fmla="*/ 5773943 h 6886727"/>
              <a:gd name="connsiteX7" fmla="*/ 1558084 w 7179496"/>
              <a:gd name="connsiteY7" fmla="*/ 3387664 h 6886727"/>
              <a:gd name="connsiteX8" fmla="*/ 225172 w 7179496"/>
              <a:gd name="connsiteY8" fmla="*/ 2556728 h 6886727"/>
              <a:gd name="connsiteX9" fmla="*/ 167219 w 7179496"/>
              <a:gd name="connsiteY9" fmla="*/ 1278364 h 6886727"/>
              <a:gd name="connsiteX10" fmla="*/ 1828530 w 7179496"/>
              <a:gd name="connsiteY10" fmla="*/ 234367 h 6886727"/>
              <a:gd name="connsiteX11" fmla="*/ 2024724 w 7179496"/>
              <a:gd name="connsiteY11" fmla="*/ 333 h 6886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179496" h="6886727">
                <a:moveTo>
                  <a:pt x="2024935" y="0"/>
                </a:moveTo>
                <a:lnTo>
                  <a:pt x="7179496" y="0"/>
                </a:lnTo>
                <a:lnTo>
                  <a:pt x="7179496" y="6886727"/>
                </a:lnTo>
                <a:lnTo>
                  <a:pt x="6070006" y="6886727"/>
                </a:lnTo>
                <a:lnTo>
                  <a:pt x="6030703" y="6834380"/>
                </a:lnTo>
                <a:cubicBezTo>
                  <a:pt x="5727256" y="6401088"/>
                  <a:pt x="5451378" y="5689607"/>
                  <a:pt x="4880705" y="5518271"/>
                </a:cubicBezTo>
                <a:cubicBezTo>
                  <a:pt x="4119808" y="5289823"/>
                  <a:pt x="2343665" y="6129045"/>
                  <a:pt x="1789895" y="5773943"/>
                </a:cubicBezTo>
                <a:cubicBezTo>
                  <a:pt x="1236125" y="5418842"/>
                  <a:pt x="1818871" y="3923867"/>
                  <a:pt x="1558084" y="3387664"/>
                </a:cubicBezTo>
                <a:cubicBezTo>
                  <a:pt x="1297297" y="2851462"/>
                  <a:pt x="514936" y="2972196"/>
                  <a:pt x="225172" y="2556728"/>
                </a:cubicBezTo>
                <a:cubicBezTo>
                  <a:pt x="-64592" y="2141260"/>
                  <a:pt x="-64592" y="1668975"/>
                  <a:pt x="167219" y="1278364"/>
                </a:cubicBezTo>
                <a:cubicBezTo>
                  <a:pt x="399030" y="887753"/>
                  <a:pt x="1509790" y="553958"/>
                  <a:pt x="1828530" y="234367"/>
                </a:cubicBezTo>
                <a:cubicBezTo>
                  <a:pt x="1908216" y="154470"/>
                  <a:pt x="1972003" y="76347"/>
                  <a:pt x="2024724" y="333"/>
                </a:cubicBezTo>
                <a:close/>
              </a:path>
            </a:pathLst>
          </a:custGeom>
          <a:solidFill>
            <a:srgbClr val="3E8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D549C659-3C04-4A2F-8021-FF58927DCDB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471887" y="-28728"/>
            <a:ext cx="6720114" cy="6886728"/>
          </a:xfrm>
          <a:custGeom>
            <a:avLst/>
            <a:gdLst>
              <a:gd name="connsiteX0" fmla="*/ 1773860 w 6857026"/>
              <a:gd name="connsiteY0" fmla="*/ 0 h 6311630"/>
              <a:gd name="connsiteX1" fmla="*/ 6857026 w 6857026"/>
              <a:gd name="connsiteY1" fmla="*/ 0 h 6311630"/>
              <a:gd name="connsiteX2" fmla="*/ 6857026 w 6857026"/>
              <a:gd name="connsiteY2" fmla="*/ 6199875 h 6311630"/>
              <a:gd name="connsiteX3" fmla="*/ 6745851 w 6857026"/>
              <a:gd name="connsiteY3" fmla="*/ 6243657 h 6311630"/>
              <a:gd name="connsiteX4" fmla="*/ 6209325 w 6857026"/>
              <a:gd name="connsiteY4" fmla="*/ 6286500 h 6311630"/>
              <a:gd name="connsiteX5" fmla="*/ 4590075 w 6857026"/>
              <a:gd name="connsiteY5" fmla="*/ 4933950 h 6311630"/>
              <a:gd name="connsiteX6" fmla="*/ 1732575 w 6857026"/>
              <a:gd name="connsiteY6" fmla="*/ 4953000 h 6311630"/>
              <a:gd name="connsiteX7" fmla="*/ 1313475 w 6857026"/>
              <a:gd name="connsiteY7" fmla="*/ 3028950 h 6311630"/>
              <a:gd name="connsiteX8" fmla="*/ 208575 w 6857026"/>
              <a:gd name="connsiteY8" fmla="*/ 2305050 h 6311630"/>
              <a:gd name="connsiteX9" fmla="*/ 189525 w 6857026"/>
              <a:gd name="connsiteY9" fmla="*/ 1162050 h 6311630"/>
              <a:gd name="connsiteX10" fmla="*/ 1580175 w 6857026"/>
              <a:gd name="connsiteY10" fmla="*/ 209550 h 6311630"/>
              <a:gd name="connsiteX11" fmla="*/ 1773652 w 6857026"/>
              <a:gd name="connsiteY11" fmla="*/ 298 h 6311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7026" h="6311630">
                <a:moveTo>
                  <a:pt x="1773860" y="0"/>
                </a:moveTo>
                <a:lnTo>
                  <a:pt x="6857026" y="0"/>
                </a:lnTo>
                <a:lnTo>
                  <a:pt x="6857026" y="6199875"/>
                </a:lnTo>
                <a:lnTo>
                  <a:pt x="6745851" y="6243657"/>
                </a:lnTo>
                <a:cubicBezTo>
                  <a:pt x="6559532" y="6306522"/>
                  <a:pt x="6367678" y="6336507"/>
                  <a:pt x="6209325" y="6286500"/>
                </a:cubicBezTo>
                <a:cubicBezTo>
                  <a:pt x="5726725" y="6134100"/>
                  <a:pt x="5336200" y="5156200"/>
                  <a:pt x="4590075" y="4933950"/>
                </a:cubicBezTo>
                <a:cubicBezTo>
                  <a:pt x="3843950" y="4711700"/>
                  <a:pt x="2278675" y="5270500"/>
                  <a:pt x="1732575" y="4953000"/>
                </a:cubicBezTo>
                <a:cubicBezTo>
                  <a:pt x="1186475" y="4635500"/>
                  <a:pt x="1567475" y="3470275"/>
                  <a:pt x="1313475" y="3028950"/>
                </a:cubicBezTo>
                <a:cubicBezTo>
                  <a:pt x="1059475" y="2587625"/>
                  <a:pt x="510200" y="2711450"/>
                  <a:pt x="208575" y="2305050"/>
                </a:cubicBezTo>
                <a:cubicBezTo>
                  <a:pt x="-93050" y="1898650"/>
                  <a:pt x="-39075" y="1511300"/>
                  <a:pt x="189525" y="1162050"/>
                </a:cubicBezTo>
                <a:cubicBezTo>
                  <a:pt x="418125" y="812800"/>
                  <a:pt x="1265850" y="495300"/>
                  <a:pt x="1580175" y="209550"/>
                </a:cubicBezTo>
                <a:cubicBezTo>
                  <a:pt x="1658757" y="138113"/>
                  <a:pt x="1721661" y="68263"/>
                  <a:pt x="1773652" y="298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                              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151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A1C35-2555-482C-924D-1506BC609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A419D-7E48-4993-A144-88395619A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91F7A-09BA-479D-8726-8AC0A0F14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4B745-4458-4710-BCF8-CA513F9A0C46}" type="datetimeFigureOut">
              <a:rPr lang="en-US" smtClean="0"/>
              <a:t>08-Dec-20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BEA92-7CD6-4C2F-A2CE-F88E500CA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73B96-DAEA-4303-B7E5-51E98311B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A4EA3-F852-4132-8DBE-3575D1D34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697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38211C5-9ECE-4E5B-BFFE-43F069C33F31}"/>
              </a:ext>
            </a:extLst>
          </p:cNvPr>
          <p:cNvCxnSpPr>
            <a:cxnSpLocks/>
          </p:cNvCxnSpPr>
          <p:nvPr userDrawn="1"/>
        </p:nvCxnSpPr>
        <p:spPr>
          <a:xfrm>
            <a:off x="6378437" y="3454400"/>
            <a:ext cx="5486400" cy="0"/>
          </a:xfrm>
          <a:prstGeom prst="line">
            <a:avLst/>
          </a:prstGeom>
          <a:ln>
            <a:solidFill>
              <a:schemeClr val="bg1">
                <a:alpha val="1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167F501-52D7-410D-AAC7-FEB2960BD7A9}"/>
              </a:ext>
            </a:extLst>
          </p:cNvPr>
          <p:cNvSpPr/>
          <p:nvPr userDrawn="1"/>
        </p:nvSpPr>
        <p:spPr>
          <a:xfrm flipH="1">
            <a:off x="-4" y="0"/>
            <a:ext cx="6102831" cy="6858001"/>
          </a:xfrm>
          <a:custGeom>
            <a:avLst/>
            <a:gdLst>
              <a:gd name="connsiteX0" fmla="*/ 2024935 w 7179496"/>
              <a:gd name="connsiteY0" fmla="*/ 0 h 6886727"/>
              <a:gd name="connsiteX1" fmla="*/ 7179496 w 7179496"/>
              <a:gd name="connsiteY1" fmla="*/ 0 h 6886727"/>
              <a:gd name="connsiteX2" fmla="*/ 7179496 w 7179496"/>
              <a:gd name="connsiteY2" fmla="*/ 6886727 h 6886727"/>
              <a:gd name="connsiteX3" fmla="*/ 6070006 w 7179496"/>
              <a:gd name="connsiteY3" fmla="*/ 6886727 h 6886727"/>
              <a:gd name="connsiteX4" fmla="*/ 6030703 w 7179496"/>
              <a:gd name="connsiteY4" fmla="*/ 6834380 h 6886727"/>
              <a:gd name="connsiteX5" fmla="*/ 4880705 w 7179496"/>
              <a:gd name="connsiteY5" fmla="*/ 5518271 h 6886727"/>
              <a:gd name="connsiteX6" fmla="*/ 1789895 w 7179496"/>
              <a:gd name="connsiteY6" fmla="*/ 5773943 h 6886727"/>
              <a:gd name="connsiteX7" fmla="*/ 1558084 w 7179496"/>
              <a:gd name="connsiteY7" fmla="*/ 3387664 h 6886727"/>
              <a:gd name="connsiteX8" fmla="*/ 225172 w 7179496"/>
              <a:gd name="connsiteY8" fmla="*/ 2556728 h 6886727"/>
              <a:gd name="connsiteX9" fmla="*/ 167219 w 7179496"/>
              <a:gd name="connsiteY9" fmla="*/ 1278364 h 6886727"/>
              <a:gd name="connsiteX10" fmla="*/ 1828530 w 7179496"/>
              <a:gd name="connsiteY10" fmla="*/ 234367 h 6886727"/>
              <a:gd name="connsiteX11" fmla="*/ 2024724 w 7179496"/>
              <a:gd name="connsiteY11" fmla="*/ 333 h 6886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179496" h="6886727">
                <a:moveTo>
                  <a:pt x="2024935" y="0"/>
                </a:moveTo>
                <a:lnTo>
                  <a:pt x="7179496" y="0"/>
                </a:lnTo>
                <a:lnTo>
                  <a:pt x="7179496" y="6886727"/>
                </a:lnTo>
                <a:lnTo>
                  <a:pt x="6070006" y="6886727"/>
                </a:lnTo>
                <a:lnTo>
                  <a:pt x="6030703" y="6834380"/>
                </a:lnTo>
                <a:cubicBezTo>
                  <a:pt x="5727256" y="6401088"/>
                  <a:pt x="5451378" y="5689607"/>
                  <a:pt x="4880705" y="5518271"/>
                </a:cubicBezTo>
                <a:cubicBezTo>
                  <a:pt x="4119808" y="5289823"/>
                  <a:pt x="2343665" y="6129045"/>
                  <a:pt x="1789895" y="5773943"/>
                </a:cubicBezTo>
                <a:cubicBezTo>
                  <a:pt x="1236125" y="5418842"/>
                  <a:pt x="1818871" y="3923867"/>
                  <a:pt x="1558084" y="3387664"/>
                </a:cubicBezTo>
                <a:cubicBezTo>
                  <a:pt x="1297297" y="2851462"/>
                  <a:pt x="514936" y="2972196"/>
                  <a:pt x="225172" y="2556728"/>
                </a:cubicBezTo>
                <a:cubicBezTo>
                  <a:pt x="-64592" y="2141260"/>
                  <a:pt x="-64592" y="1668975"/>
                  <a:pt x="167219" y="1278364"/>
                </a:cubicBezTo>
                <a:cubicBezTo>
                  <a:pt x="399030" y="887753"/>
                  <a:pt x="1509790" y="553958"/>
                  <a:pt x="1828530" y="234367"/>
                </a:cubicBezTo>
                <a:cubicBezTo>
                  <a:pt x="1908216" y="154470"/>
                  <a:pt x="1972003" y="76347"/>
                  <a:pt x="2024724" y="333"/>
                </a:cubicBezTo>
                <a:close/>
              </a:path>
            </a:pathLst>
          </a:custGeom>
          <a:solidFill>
            <a:srgbClr val="3E8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5D686D-2418-4DC5-B417-B80D6ED20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94FE7-5537-4176-BAD0-1BA98FC90E8E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8EB26ED-6CD6-4306-ACB8-4DD698AC9AE8}"/>
              </a:ext>
            </a:extLst>
          </p:cNvPr>
          <p:cNvCxnSpPr>
            <a:cxnSpLocks/>
          </p:cNvCxnSpPr>
          <p:nvPr userDrawn="1"/>
        </p:nvCxnSpPr>
        <p:spPr>
          <a:xfrm>
            <a:off x="9121637" y="711200"/>
            <a:ext cx="0" cy="5486400"/>
          </a:xfrm>
          <a:prstGeom prst="line">
            <a:avLst/>
          </a:prstGeom>
          <a:ln>
            <a:solidFill>
              <a:schemeClr val="bg1">
                <a:alpha val="1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6B5D51-C4EC-4766-AEC2-C17B137015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62098" y="6356350"/>
            <a:ext cx="1485900" cy="365125"/>
          </a:xfrm>
        </p:spPr>
        <p:txBody>
          <a:bodyPr/>
          <a:lstStyle/>
          <a:p>
            <a:fld id="{D3EBF2CA-194E-4E64-8649-81384584209B}" type="datetimeFigureOut">
              <a:rPr lang="en-US" smtClean="0"/>
              <a:t>08-Dec-20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FD07E30-D96D-4A68-A31B-4DD4187FD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0350" y="1804194"/>
            <a:ext cx="4079875" cy="1500981"/>
          </a:xfrm>
        </p:spPr>
        <p:txBody>
          <a:bodyPr>
            <a:noAutofit/>
          </a:bodyPr>
          <a:lstStyle>
            <a:lvl1pPr>
              <a:defRPr sz="5400" b="1"/>
            </a:lvl1pPr>
          </a:lstStyle>
          <a:p>
            <a:r>
              <a:rPr lang="en-US" dirty="0"/>
              <a:t>Click to edit the title</a:t>
            </a:r>
          </a:p>
        </p:txBody>
      </p:sp>
      <p:sp>
        <p:nvSpPr>
          <p:cNvPr id="12" name="Text Placeholder 49">
            <a:extLst>
              <a:ext uri="{FF2B5EF4-FFF2-40B4-BE49-F238E27FC236}">
                <a16:creationId xmlns:a16="http://schemas.microsoft.com/office/drawing/2014/main" id="{D26B7A11-9BF6-44F4-8253-5C0E56926C2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0350" y="3412808"/>
            <a:ext cx="3418565" cy="911542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dirty="0"/>
              <a:t>Add Some Brief Text Here As a Subtitle and Remember This is Just a Demo Text So Consider Replacing This With Your Own Information</a:t>
            </a:r>
          </a:p>
        </p:txBody>
      </p:sp>
      <p:sp>
        <p:nvSpPr>
          <p:cNvPr id="13" name="Picture Placeholder 30">
            <a:extLst>
              <a:ext uri="{FF2B5EF4-FFF2-40B4-BE49-F238E27FC236}">
                <a16:creationId xmlns:a16="http://schemas.microsoft.com/office/drawing/2014/main" id="{71D0DFCC-9221-4010-9EB5-6648C16B678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075930" y="394494"/>
            <a:ext cx="1074156" cy="1074156"/>
          </a:xfrm>
        </p:spPr>
        <p:txBody>
          <a:bodyPr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dirty="0"/>
              <a:t>Click to add icon</a:t>
            </a:r>
          </a:p>
        </p:txBody>
      </p:sp>
      <p:sp>
        <p:nvSpPr>
          <p:cNvPr id="14" name="Text Placeholder 41">
            <a:extLst>
              <a:ext uri="{FF2B5EF4-FFF2-40B4-BE49-F238E27FC236}">
                <a16:creationId xmlns:a16="http://schemas.microsoft.com/office/drawing/2014/main" id="{568A994B-ECA5-4345-9A69-2B13AF19C7A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38871" y="1961726"/>
            <a:ext cx="2748275" cy="112436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Add Some Brief Text Here This is Just a Demo Text SO Consider Replacing This With Your Own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599D650F-72BB-4AC9-81A9-ED3D9F49E9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61746" y="1531833"/>
            <a:ext cx="2700976" cy="414310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latin typeface="+mj-lt"/>
              </a:defRPr>
            </a:lvl1pPr>
            <a:lvl2pPr marL="457200" indent="0" algn="ctr">
              <a:buNone/>
              <a:defRPr sz="3200" b="1"/>
            </a:lvl2pPr>
            <a:lvl3pPr marL="914400" indent="0" algn="ctr">
              <a:buNone/>
              <a:defRPr sz="3200" b="1"/>
            </a:lvl3pPr>
            <a:lvl4pPr marL="1371600" indent="0" algn="ctr">
              <a:buNone/>
              <a:defRPr sz="3200" b="1"/>
            </a:lvl4pPr>
            <a:lvl5pPr marL="1828800" indent="0" algn="ctr">
              <a:buNone/>
              <a:defRPr sz="3200" b="1"/>
            </a:lvl5pPr>
          </a:lstStyle>
          <a:p>
            <a:pPr lvl="0"/>
            <a:r>
              <a:rPr lang="en-US" dirty="0"/>
              <a:t>Your Topic Name</a:t>
            </a:r>
          </a:p>
        </p:txBody>
      </p:sp>
      <p:sp>
        <p:nvSpPr>
          <p:cNvPr id="16" name="Picture Placeholder 30">
            <a:extLst>
              <a:ext uri="{FF2B5EF4-FFF2-40B4-BE49-F238E27FC236}">
                <a16:creationId xmlns:a16="http://schemas.microsoft.com/office/drawing/2014/main" id="{5A15D709-4179-4B84-B852-6039E6B0BCE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0119740" y="394494"/>
            <a:ext cx="1074156" cy="1074156"/>
          </a:xfrm>
        </p:spPr>
        <p:txBody>
          <a:bodyPr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dirty="0"/>
              <a:t>Click to add icon</a:t>
            </a:r>
          </a:p>
        </p:txBody>
      </p:sp>
      <p:sp>
        <p:nvSpPr>
          <p:cNvPr id="17" name="Text Placeholder 41">
            <a:extLst>
              <a:ext uri="{FF2B5EF4-FFF2-40B4-BE49-F238E27FC236}">
                <a16:creationId xmlns:a16="http://schemas.microsoft.com/office/drawing/2014/main" id="{3EF102A3-6EFD-44DA-B153-1405453D6DD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82681" y="1961726"/>
            <a:ext cx="2748275" cy="112436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Add Some Brief Text Here This is Just a Demo Text SO Consider Replacing This With Your Own</a:t>
            </a:r>
          </a:p>
        </p:txBody>
      </p:sp>
      <p:sp>
        <p:nvSpPr>
          <p:cNvPr id="18" name="Text Placeholder 43">
            <a:extLst>
              <a:ext uri="{FF2B5EF4-FFF2-40B4-BE49-F238E27FC236}">
                <a16:creationId xmlns:a16="http://schemas.microsoft.com/office/drawing/2014/main" id="{CF18AB91-5DD8-43C0-A688-F26DA8D385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05556" y="1531833"/>
            <a:ext cx="2700976" cy="414310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latin typeface="+mj-lt"/>
              </a:defRPr>
            </a:lvl1pPr>
            <a:lvl2pPr marL="457200" indent="0" algn="ctr">
              <a:buNone/>
              <a:defRPr sz="3200" b="1"/>
            </a:lvl2pPr>
            <a:lvl3pPr marL="914400" indent="0" algn="ctr">
              <a:buNone/>
              <a:defRPr sz="3200" b="1"/>
            </a:lvl3pPr>
            <a:lvl4pPr marL="1371600" indent="0" algn="ctr">
              <a:buNone/>
              <a:defRPr sz="3200" b="1"/>
            </a:lvl4pPr>
            <a:lvl5pPr marL="1828800" indent="0" algn="ctr">
              <a:buNone/>
              <a:defRPr sz="3200" b="1"/>
            </a:lvl5pPr>
          </a:lstStyle>
          <a:p>
            <a:pPr lvl="0"/>
            <a:r>
              <a:rPr lang="en-US" dirty="0"/>
              <a:t>Your Topic Name</a:t>
            </a:r>
          </a:p>
        </p:txBody>
      </p:sp>
      <p:sp>
        <p:nvSpPr>
          <p:cNvPr id="19" name="Picture Placeholder 30">
            <a:extLst>
              <a:ext uri="{FF2B5EF4-FFF2-40B4-BE49-F238E27FC236}">
                <a16:creationId xmlns:a16="http://schemas.microsoft.com/office/drawing/2014/main" id="{A76BE60B-CBCF-4AEC-A92F-5B3D4D99909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075930" y="3784769"/>
            <a:ext cx="1074156" cy="1074156"/>
          </a:xfrm>
        </p:spPr>
        <p:txBody>
          <a:bodyPr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dirty="0"/>
              <a:t>Click to add icon</a:t>
            </a:r>
          </a:p>
        </p:txBody>
      </p:sp>
      <p:sp>
        <p:nvSpPr>
          <p:cNvPr id="20" name="Text Placeholder 41">
            <a:extLst>
              <a:ext uri="{FF2B5EF4-FFF2-40B4-BE49-F238E27FC236}">
                <a16:creationId xmlns:a16="http://schemas.microsoft.com/office/drawing/2014/main" id="{ADEAA25F-E088-48F8-9EF8-25FF2CE5808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38871" y="5352001"/>
            <a:ext cx="2748275" cy="112436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Add Some Brief Text Here This is Just a Demo Text SO Consider Replacing This With Your Own</a:t>
            </a:r>
          </a:p>
        </p:txBody>
      </p:sp>
      <p:sp>
        <p:nvSpPr>
          <p:cNvPr id="21" name="Text Placeholder 43">
            <a:extLst>
              <a:ext uri="{FF2B5EF4-FFF2-40B4-BE49-F238E27FC236}">
                <a16:creationId xmlns:a16="http://schemas.microsoft.com/office/drawing/2014/main" id="{D4B0F5BD-530E-4CC9-9465-C06BDBEB987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1746" y="4922108"/>
            <a:ext cx="2700976" cy="414310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latin typeface="+mj-lt"/>
              </a:defRPr>
            </a:lvl1pPr>
            <a:lvl2pPr marL="457200" indent="0" algn="ctr">
              <a:buNone/>
              <a:defRPr sz="3200" b="1"/>
            </a:lvl2pPr>
            <a:lvl3pPr marL="914400" indent="0" algn="ctr">
              <a:buNone/>
              <a:defRPr sz="3200" b="1"/>
            </a:lvl3pPr>
            <a:lvl4pPr marL="1371600" indent="0" algn="ctr">
              <a:buNone/>
              <a:defRPr sz="3200" b="1"/>
            </a:lvl4pPr>
            <a:lvl5pPr marL="1828800" indent="0" algn="ctr">
              <a:buNone/>
              <a:defRPr sz="3200" b="1"/>
            </a:lvl5pPr>
          </a:lstStyle>
          <a:p>
            <a:pPr lvl="0"/>
            <a:r>
              <a:rPr lang="en-US" dirty="0"/>
              <a:t>Your Topic Name</a:t>
            </a:r>
          </a:p>
        </p:txBody>
      </p:sp>
      <p:sp>
        <p:nvSpPr>
          <p:cNvPr id="22" name="Picture Placeholder 30">
            <a:extLst>
              <a:ext uri="{FF2B5EF4-FFF2-40B4-BE49-F238E27FC236}">
                <a16:creationId xmlns:a16="http://schemas.microsoft.com/office/drawing/2014/main" id="{5530CB28-C607-4DDF-80A0-F800A20922B3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0119740" y="3784769"/>
            <a:ext cx="1074156" cy="1074156"/>
          </a:xfrm>
        </p:spPr>
        <p:txBody>
          <a:bodyPr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dirty="0"/>
              <a:t>Click to add icon</a:t>
            </a:r>
          </a:p>
        </p:txBody>
      </p:sp>
      <p:sp>
        <p:nvSpPr>
          <p:cNvPr id="23" name="Text Placeholder 41">
            <a:extLst>
              <a:ext uri="{FF2B5EF4-FFF2-40B4-BE49-F238E27FC236}">
                <a16:creationId xmlns:a16="http://schemas.microsoft.com/office/drawing/2014/main" id="{DC40C9E9-82F2-40AC-A579-1D764BF5EC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282681" y="5352001"/>
            <a:ext cx="2748275" cy="112436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Add Some Brief Text Here This is Just a Demo Text SO Consider Replacing This With Your Own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30D7BB33-813A-4806-BAFD-F4C37901954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05556" y="4922108"/>
            <a:ext cx="2700976" cy="414310"/>
          </a:xfrm>
        </p:spPr>
        <p:txBody>
          <a:bodyPr>
            <a:noAutofit/>
          </a:bodyPr>
          <a:lstStyle>
            <a:lvl1pPr marL="0" indent="0" algn="ctr">
              <a:buNone/>
              <a:defRPr sz="2400" b="1">
                <a:latin typeface="+mj-lt"/>
              </a:defRPr>
            </a:lvl1pPr>
            <a:lvl2pPr marL="457200" indent="0" algn="ctr">
              <a:buNone/>
              <a:defRPr sz="3200" b="1"/>
            </a:lvl2pPr>
            <a:lvl3pPr marL="914400" indent="0" algn="ctr">
              <a:buNone/>
              <a:defRPr sz="3200" b="1"/>
            </a:lvl3pPr>
            <a:lvl4pPr marL="1371600" indent="0" algn="ctr">
              <a:buNone/>
              <a:defRPr sz="3200" b="1"/>
            </a:lvl4pPr>
            <a:lvl5pPr marL="1828800" indent="0" algn="ctr">
              <a:buNone/>
              <a:defRPr sz="3200" b="1"/>
            </a:lvl5pPr>
          </a:lstStyle>
          <a:p>
            <a:pPr lvl="0"/>
            <a:r>
              <a:rPr lang="en-US" dirty="0"/>
              <a:t>Your Topic Name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E389A-9715-4E50-942E-5FAA55C87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2350" y="6324600"/>
            <a:ext cx="27432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9535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2570E3-D4A1-44D0-B432-9A26666B5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F2CA-194E-4E64-8649-81384584209B}" type="datetimeFigureOut">
              <a:rPr lang="en-US" smtClean="0"/>
              <a:t>08-Dec-20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8233B8-F6BA-4EE6-89B8-90A44F1BE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D3A12-09E1-4B67-BF97-E63103158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94FE7-5537-4176-BAD0-1BA98FC90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30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B94A2-671E-4242-AA5D-0E9440DC7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C97DE-E222-4D4F-999B-249AAB9E3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20627-D71C-4EF6-BF6F-04F5720DA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4B745-4458-4710-BCF8-CA513F9A0C46}" type="datetimeFigureOut">
              <a:rPr lang="en-US" smtClean="0"/>
              <a:t>08-Dec-20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1CF77-F5F3-4ABA-A843-C78666EEC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96CE8-DF88-4D18-BF39-640969B3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A4EA3-F852-4132-8DBE-3575D1D34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982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0A591-CF89-44E0-92CA-DEFE5CC28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9ADBF-FEF9-42C3-9222-8AD858CBEE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ECD8D8-7987-410E-B788-6C579DDC76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5BA80-2552-4325-80C2-2CF210450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4B745-4458-4710-BCF8-CA513F9A0C46}" type="datetimeFigureOut">
              <a:rPr lang="en-US" smtClean="0"/>
              <a:t>08-Dec-20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4FAEE3-CCE8-4ED1-A5E3-222085244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FB289B-CA34-46F3-97CE-C946FF54E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A4EA3-F852-4132-8DBE-3575D1D34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21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F5FC-64C3-4A08-AECF-FD9C29C22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C0320-F0E7-405D-9BF0-9A30B0B53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839D69-E7AA-43DA-8303-2E2CC00BD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57CA85-D2CB-4026-9E13-62215A2F55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4D0B8-3B4D-4AF0-9E31-91DB3E945C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D3A4F8-F5BC-494E-8421-E5DFEB3DD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4B745-4458-4710-BCF8-CA513F9A0C46}" type="datetimeFigureOut">
              <a:rPr lang="en-US" smtClean="0"/>
              <a:t>08-Dec-20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BB3D8-AACF-4DDD-BD51-7CE62F2BC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AEA4CA-1D94-4A51-9D9E-E902DC145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A4EA3-F852-4132-8DBE-3575D1D34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700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B64E1-25A7-4192-A3F7-EEC16A653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A7A77E-0334-422A-89C1-2F6CFF2F3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4B745-4458-4710-BCF8-CA513F9A0C46}" type="datetimeFigureOut">
              <a:rPr lang="en-US" smtClean="0"/>
              <a:t>08-Dec-20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C8065-CCE6-4811-B308-633EF71FF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F7B9B8-0318-49CF-8001-1310E7A11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A4EA3-F852-4132-8DBE-3575D1D34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02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4B4B7F-C9EB-44CB-9C5A-C575CB89B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4B745-4458-4710-BCF8-CA513F9A0C46}" type="datetimeFigureOut">
              <a:rPr lang="en-US" smtClean="0"/>
              <a:t>08-Dec-20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CB467C-FDA1-4F85-814E-B96B3D11D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4E0C2-576B-4D58-9F52-D78326DCB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A4EA3-F852-4132-8DBE-3575D1D34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45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389E7-11E2-4A9F-8E2A-C3E31D927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457F2-8331-49A9-9E1A-B888C6049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43361-48F3-4E4A-BF2B-29A30F494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F330C4-BDF4-4063-97F2-D23A730E2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4B745-4458-4710-BCF8-CA513F9A0C46}" type="datetimeFigureOut">
              <a:rPr lang="en-US" smtClean="0"/>
              <a:t>08-Dec-20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30E0B7-0CAC-43FD-87A0-52ECB50D5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9D3E9E-DAD8-4DD1-AF5F-349705EAE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A4EA3-F852-4132-8DBE-3575D1D34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83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28CAC-7735-4A56-B13D-A45C37D8B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0884AD-1483-4186-8470-C14341CD59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538D3F-5F4F-45FD-88CA-675D4AB4C8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0F5786-9DA1-4681-9F13-A83DB8278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4B745-4458-4710-BCF8-CA513F9A0C46}" type="datetimeFigureOut">
              <a:rPr lang="en-US" smtClean="0"/>
              <a:t>08-Dec-20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5D90A9-293D-4FA4-A198-6B747205A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4FBDDB-CB04-48EF-B247-6E7F04F6F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A4EA3-F852-4132-8DBE-3575D1D34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758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4D9EBD-FAD6-41CB-B1DC-E5062962A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9A6CD-875B-4256-A950-1B53FF346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2D91B-7DF0-414E-8A03-38E0165138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B4B745-4458-4710-BCF8-CA513F9A0C46}" type="datetimeFigureOut">
              <a:rPr lang="en-US" smtClean="0"/>
              <a:t>08-Dec-20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3CB31-45F0-4B03-BCD8-8D8EE73FBA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AC33D-CF5D-4E22-9220-88F13F5169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A4EA3-F852-4132-8DBE-3575D1D34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242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6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2CE6D3-EEAF-49D9-804F-991C4D056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0A1349-8ABD-4E58-A1C3-56B70E01A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F8B2B-8662-4EEF-87D0-ED8A3626EC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353050" y="6356350"/>
            <a:ext cx="1485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BF2CA-194E-4E64-8649-81384584209B}" type="datetimeFigureOut">
              <a:rPr lang="en-US" smtClean="0"/>
              <a:pPr/>
              <a:t>08-Dec-20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8D5AA-CF39-42AE-A9E9-6D21155B8F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329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84595-48A4-4F8F-A69F-65FA0754C4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5400" y="57944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94FE7-5537-4176-BAD0-1BA98FC90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416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8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8.png"/><Relationship Id="rId7" Type="http://schemas.openxmlformats.org/officeDocument/2006/relationships/hyperlink" Target="https://github.com/itsnitish22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Aarushsr12" TargetMode="External"/><Relationship Id="rId5" Type="http://schemas.openxmlformats.org/officeDocument/2006/relationships/hyperlink" Target="https://github.com/iipranavii" TargetMode="External"/><Relationship Id="rId4" Type="http://schemas.openxmlformats.org/officeDocument/2006/relationships/image" Target="../media/image49.png"/><Relationship Id="rId9" Type="http://schemas.openxmlformats.org/officeDocument/2006/relationships/hyperlink" Target="https://github.com/Aniketk257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2CB42C-EBF2-4181-9E4D-E144FCE4B0A8}"/>
              </a:ext>
            </a:extLst>
          </p:cNvPr>
          <p:cNvSpPr txBox="1"/>
          <p:nvPr/>
        </p:nvSpPr>
        <p:spPr>
          <a:xfrm>
            <a:off x="1815045" y="1190762"/>
            <a:ext cx="8586623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800" dirty="0">
                <a:solidFill>
                  <a:srgbClr val="FF5969"/>
                </a:solidFill>
                <a:latin typeface="Modern No. 20" panose="02070704070505020303" pitchFamily="18" charset="0"/>
              </a:rPr>
              <a:t>Suite Convert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0A8C2D-26D1-4C13-A880-31D658D53FA7}"/>
              </a:ext>
            </a:extLst>
          </p:cNvPr>
          <p:cNvGrpSpPr/>
          <p:nvPr/>
        </p:nvGrpSpPr>
        <p:grpSpPr>
          <a:xfrm>
            <a:off x="4038080" y="4639716"/>
            <a:ext cx="4140553" cy="451824"/>
            <a:chOff x="4679586" y="878988"/>
            <a:chExt cx="1745757" cy="1905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37E6D5B-B3E9-4894-9C23-739E88C5A89A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90FCDAE-5079-4E52-863A-39643F6DC0EB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76E6B2E-83AE-4416-8164-F0DEDAA55877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FA8D9CF-D909-4A56-8F1E-312A551CCD85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B8DBF80-0EB8-4A2F-87B4-F60E3FE36C88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65715B7-2980-4477-BB5D-F90055F958FD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45C48D5-043B-42DB-9E49-942149A27AE4}"/>
              </a:ext>
            </a:extLst>
          </p:cNvPr>
          <p:cNvSpPr txBox="1"/>
          <p:nvPr/>
        </p:nvSpPr>
        <p:spPr>
          <a:xfrm>
            <a:off x="1885100" y="3004627"/>
            <a:ext cx="87303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solidFill>
                  <a:srgbClr val="52CBBE"/>
                </a:solidFill>
                <a:latin typeface="Century Gothic" panose="020B0502020202020204" pitchFamily="34" charset="0"/>
                <a:cs typeface="RomanS" panose="02000400000000000000" pitchFamily="2" charset="0"/>
              </a:rPr>
              <a:t>SMART FILE CONVERTER</a:t>
            </a:r>
            <a:endParaRPr lang="en-US" sz="4400" dirty="0">
              <a:solidFill>
                <a:srgbClr val="52CBBE"/>
              </a:solidFill>
              <a:latin typeface="Century Gothic" panose="020B0502020202020204" pitchFamily="34" charset="0"/>
              <a:cs typeface="RomanS" panose="020004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2F88F7-964F-4846-B825-2B643081D49B}"/>
              </a:ext>
            </a:extLst>
          </p:cNvPr>
          <p:cNvSpPr txBox="1"/>
          <p:nvPr/>
        </p:nvSpPr>
        <p:spPr>
          <a:xfrm>
            <a:off x="1885100" y="3776293"/>
            <a:ext cx="8730384" cy="52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D7373"/>
                </a:solidFill>
                <a:latin typeface="Century Gothic" panose="020B0502020202020204" pitchFamily="34" charset="0"/>
                <a:cs typeface="RomanS" panose="02000400000000000000" pitchFamily="2" charset="0"/>
              </a:rPr>
              <a:t>JUST SPEAK.</a:t>
            </a:r>
          </a:p>
        </p:txBody>
      </p:sp>
    </p:spTree>
    <p:extLst>
      <p:ext uri="{BB962C8B-B14F-4D97-AF65-F5344CB8AC3E}">
        <p14:creationId xmlns:p14="http://schemas.microsoft.com/office/powerpoint/2010/main" val="626477645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C6AD48D-0CD1-414E-BB43-3C6997810727}"/>
              </a:ext>
            </a:extLst>
          </p:cNvPr>
          <p:cNvGrpSpPr/>
          <p:nvPr/>
        </p:nvGrpSpPr>
        <p:grpSpPr>
          <a:xfrm>
            <a:off x="2588997" y="1717392"/>
            <a:ext cx="3473687" cy="929085"/>
            <a:chOff x="764723" y="2142394"/>
            <a:chExt cx="3473687" cy="92908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85BDDBC-B31F-43B7-9760-DB6417E2C3E1}"/>
                </a:ext>
              </a:extLst>
            </p:cNvPr>
            <p:cNvSpPr/>
            <p:nvPr/>
          </p:nvSpPr>
          <p:spPr>
            <a:xfrm>
              <a:off x="764723" y="2277144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82140ED-95FC-4301-8DAC-F337CD95C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33914" y="2332836"/>
              <a:ext cx="547804" cy="54780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C4F3A7E-6664-4BE8-9708-B24F6BFCE2E4}"/>
                </a:ext>
              </a:extLst>
            </p:cNvPr>
            <p:cNvSpPr txBox="1"/>
            <p:nvPr/>
          </p:nvSpPr>
          <p:spPr>
            <a:xfrm>
              <a:off x="1435199" y="2142394"/>
              <a:ext cx="2098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.PNG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5327AF2-7E8F-4A6D-BF38-42C375637900}"/>
                </a:ext>
              </a:extLst>
            </p:cNvPr>
            <p:cNvSpPr txBox="1"/>
            <p:nvPr/>
          </p:nvSpPr>
          <p:spPr>
            <a:xfrm>
              <a:off x="1435199" y="2425148"/>
              <a:ext cx="28032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It is the most frequently used uncompressed raster image format on the internet. This lossless data compression format 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6A2F1DE-3F4F-4651-AB8F-2EC71DDB2785}"/>
              </a:ext>
            </a:extLst>
          </p:cNvPr>
          <p:cNvGrpSpPr/>
          <p:nvPr/>
        </p:nvGrpSpPr>
        <p:grpSpPr>
          <a:xfrm>
            <a:off x="2588997" y="2995413"/>
            <a:ext cx="3197225" cy="1113751"/>
            <a:chOff x="764723" y="3420415"/>
            <a:chExt cx="3197225" cy="111375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31584EB-67FE-40FD-A530-EDADA2686892}"/>
                </a:ext>
              </a:extLst>
            </p:cNvPr>
            <p:cNvSpPr/>
            <p:nvPr/>
          </p:nvSpPr>
          <p:spPr>
            <a:xfrm>
              <a:off x="764723" y="3555165"/>
              <a:ext cx="662056" cy="662056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A16D6F-109A-47AD-B176-B6C9974BFA80}"/>
                </a:ext>
              </a:extLst>
            </p:cNvPr>
            <p:cNvSpPr txBox="1"/>
            <p:nvPr/>
          </p:nvSpPr>
          <p:spPr>
            <a:xfrm>
              <a:off x="1435200" y="3420415"/>
              <a:ext cx="20984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.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DOCX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0FADFA-7620-405C-ADF9-09B9A8B17B44}"/>
                </a:ext>
              </a:extLst>
            </p:cNvPr>
            <p:cNvSpPr txBox="1"/>
            <p:nvPr/>
          </p:nvSpPr>
          <p:spPr>
            <a:xfrm>
              <a:off x="1435200" y="3703169"/>
              <a:ext cx="25267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DOCX is a document format used by Microsoft Word, but DOCX is more efficient and creates smaller, less corruptible files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65C3870-E0A5-4D36-9FAA-C5AF4FDEC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47037" y="3634177"/>
              <a:ext cx="504031" cy="504031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0D47D9-EC90-40B2-A817-DE251EA96CBB}"/>
              </a:ext>
            </a:extLst>
          </p:cNvPr>
          <p:cNvGrpSpPr/>
          <p:nvPr/>
        </p:nvGrpSpPr>
        <p:grpSpPr>
          <a:xfrm>
            <a:off x="2588997" y="4273434"/>
            <a:ext cx="3507003" cy="1113751"/>
            <a:chOff x="764723" y="4698436"/>
            <a:chExt cx="3507003" cy="111375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6BC13C2-F7C7-4E40-80E0-64C85CE658C1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rgbClr val="FEC1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BD80424-A345-4A1C-A6F9-256F409C1EAC}"/>
                </a:ext>
              </a:extLst>
            </p:cNvPr>
            <p:cNvSpPr txBox="1"/>
            <p:nvPr/>
          </p:nvSpPr>
          <p:spPr>
            <a:xfrm>
              <a:off x="1435200" y="4698436"/>
              <a:ext cx="1555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.MP3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710C219-3282-4530-9149-63DC0FCE29EC}"/>
                </a:ext>
              </a:extLst>
            </p:cNvPr>
            <p:cNvSpPr txBox="1"/>
            <p:nvPr/>
          </p:nvSpPr>
          <p:spPr>
            <a:xfrm>
              <a:off x="1435199" y="4981190"/>
              <a:ext cx="283652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MP3 as a file format commonly designates files containing an elementary stream of MPEG-1 Audio or MPEG-2 Audio encoded data.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A1D8E3A-C8FE-4ACC-B801-1B926BC09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70390" y="4905134"/>
              <a:ext cx="505680" cy="50568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7F3A7FF-23BF-4C0A-A56A-C6D4F947EB4A}"/>
              </a:ext>
            </a:extLst>
          </p:cNvPr>
          <p:cNvGrpSpPr/>
          <p:nvPr/>
        </p:nvGrpSpPr>
        <p:grpSpPr>
          <a:xfrm>
            <a:off x="6328901" y="2995413"/>
            <a:ext cx="3197225" cy="1113751"/>
            <a:chOff x="4504627" y="3420415"/>
            <a:chExt cx="3197225" cy="111375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8984C75-C5D0-4E1D-B2A4-43C7F8062182}"/>
                </a:ext>
              </a:extLst>
            </p:cNvPr>
            <p:cNvSpPr/>
            <p:nvPr/>
          </p:nvSpPr>
          <p:spPr>
            <a:xfrm>
              <a:off x="4504627" y="3555165"/>
              <a:ext cx="662056" cy="662056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F9DDD47-9F7B-44B9-BB8E-AD233FF56581}"/>
                </a:ext>
              </a:extLst>
            </p:cNvPr>
            <p:cNvSpPr txBox="1"/>
            <p:nvPr/>
          </p:nvSpPr>
          <p:spPr>
            <a:xfrm>
              <a:off x="5175104" y="3420415"/>
              <a:ext cx="20984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.PDF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1AB122E-3F13-4273-961F-3A95AD1AA431}"/>
                </a:ext>
              </a:extLst>
            </p:cNvPr>
            <p:cNvSpPr txBox="1"/>
            <p:nvPr/>
          </p:nvSpPr>
          <p:spPr>
            <a:xfrm>
              <a:off x="5175104" y="3703169"/>
              <a:ext cx="25267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PDF format is used when you need to save files that cannot be modified but still need to be easily shared and printed.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02B29CD-9463-4188-BDAD-A1EB46EBE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4605837" y="3636901"/>
              <a:ext cx="459633" cy="459633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E3CC1E-360F-4E56-BEF7-05D2812AFB69}"/>
              </a:ext>
            </a:extLst>
          </p:cNvPr>
          <p:cNvGrpSpPr/>
          <p:nvPr/>
        </p:nvGrpSpPr>
        <p:grpSpPr>
          <a:xfrm>
            <a:off x="6328901" y="4273434"/>
            <a:ext cx="3197225" cy="1113751"/>
            <a:chOff x="4504627" y="4698436"/>
            <a:chExt cx="3197225" cy="1113751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E4F2ADF-E17F-4CD0-9B5C-FFE322C75E5C}"/>
                </a:ext>
              </a:extLst>
            </p:cNvPr>
            <p:cNvSpPr/>
            <p:nvPr/>
          </p:nvSpPr>
          <p:spPr>
            <a:xfrm>
              <a:off x="4504627" y="4833186"/>
              <a:ext cx="662056" cy="662056"/>
            </a:xfrm>
            <a:prstGeom prst="ellipse">
              <a:avLst/>
            </a:prstGeom>
            <a:solidFill>
              <a:srgbClr val="FEC1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72A04E9-F1FE-4B0D-BD17-8E3E1E793EBB}"/>
                </a:ext>
              </a:extLst>
            </p:cNvPr>
            <p:cNvSpPr txBox="1"/>
            <p:nvPr/>
          </p:nvSpPr>
          <p:spPr>
            <a:xfrm>
              <a:off x="5175104" y="4698436"/>
              <a:ext cx="1555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.TXT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D807EE3-297F-4B00-8AE5-7742BB1E196E}"/>
                </a:ext>
              </a:extLst>
            </p:cNvPr>
            <p:cNvSpPr txBox="1"/>
            <p:nvPr/>
          </p:nvSpPr>
          <p:spPr>
            <a:xfrm>
              <a:off x="5175104" y="4981190"/>
              <a:ext cx="25267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TXT is a file extension for a text file, used by a variety of text editors. There are several common formats, including ASCII and ANSI.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4D7FB81-B084-4DC3-9A67-0B008D21D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4570542" y="4905134"/>
              <a:ext cx="518159" cy="518159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37A6AF8-D1CD-476B-B172-79718C32A4F9}"/>
              </a:ext>
            </a:extLst>
          </p:cNvPr>
          <p:cNvGrpSpPr/>
          <p:nvPr/>
        </p:nvGrpSpPr>
        <p:grpSpPr>
          <a:xfrm>
            <a:off x="6328901" y="1717392"/>
            <a:ext cx="3627899" cy="1113751"/>
            <a:chOff x="6328901" y="1717392"/>
            <a:chExt cx="3627899" cy="111375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944CDAF-44D9-4E57-8903-6D167DADCBFA}"/>
                </a:ext>
              </a:extLst>
            </p:cNvPr>
            <p:cNvGrpSpPr/>
            <p:nvPr/>
          </p:nvGrpSpPr>
          <p:grpSpPr>
            <a:xfrm>
              <a:off x="6328901" y="1717392"/>
              <a:ext cx="3627899" cy="1113751"/>
              <a:chOff x="4504627" y="2142394"/>
              <a:chExt cx="3627899" cy="1113751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0ECDE27-6D32-49AD-B780-6241910EFE5F}"/>
                  </a:ext>
                </a:extLst>
              </p:cNvPr>
              <p:cNvSpPr/>
              <p:nvPr/>
            </p:nvSpPr>
            <p:spPr>
              <a:xfrm>
                <a:off x="4504627" y="2277144"/>
                <a:ext cx="662056" cy="662056"/>
              </a:xfrm>
              <a:prstGeom prst="ellipse">
                <a:avLst/>
              </a:pr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66E0916-F85E-4E15-B3BF-7B00A6AD1CD3}"/>
                  </a:ext>
                </a:extLst>
              </p:cNvPr>
              <p:cNvSpPr txBox="1"/>
              <p:nvPr/>
            </p:nvSpPr>
            <p:spPr>
              <a:xfrm>
                <a:off x="5175104" y="2142394"/>
                <a:ext cx="22605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</a:rPr>
                  <a:t>.JPG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0985B19-EB90-446B-9686-EFE4B0B2B3DA}"/>
                  </a:ext>
                </a:extLst>
              </p:cNvPr>
              <p:cNvSpPr txBox="1"/>
              <p:nvPr/>
            </p:nvSpPr>
            <p:spPr>
              <a:xfrm>
                <a:off x="5175104" y="2425148"/>
                <a:ext cx="295742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w Cen MT" panose="020B0602020104020603" pitchFamily="34" charset="0"/>
                  </a:rPr>
                  <a:t>JPG is a popular file format used for images and graphics especially on the internet. It uses a compression algorithm that reduces sections of an image into blocks of pixels.</a:t>
                </a:r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endParaRPr>
              </a:p>
            </p:txBody>
          </p:sp>
        </p:grp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AFFE6524-5CBF-477F-AABF-15B7F8F51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6394816" y="1918057"/>
              <a:ext cx="530225" cy="530225"/>
            </a:xfrm>
            <a:prstGeom prst="rect">
              <a:avLst/>
            </a:prstGeom>
          </p:spPr>
        </p:pic>
      </p:grpSp>
      <p:pic>
        <p:nvPicPr>
          <p:cNvPr id="35" name="Graphic 34">
            <a:extLst>
              <a:ext uri="{FF2B5EF4-FFF2-40B4-BE49-F238E27FC236}">
                <a16:creationId xmlns:a16="http://schemas.microsoft.com/office/drawing/2014/main" id="{427582FF-C586-448F-81F5-0E310D0D73A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851098" y="5401385"/>
            <a:ext cx="1426981" cy="1378517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924F5E76-B697-498C-A72A-61239291E85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71212" y="2516965"/>
            <a:ext cx="1457016" cy="1407533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2A366160-5D4E-42DE-8677-426A7988A7D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68440" y="5274456"/>
            <a:ext cx="1438709" cy="1389848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A2131447-E720-495D-9525-17F4467E737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267162" y="5477943"/>
            <a:ext cx="1328577" cy="128345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91BD12E0-46BD-43E7-92AC-0A575755BF3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437344" y="4756143"/>
            <a:ext cx="1328576" cy="128345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D0739872-17EB-4BE0-9BF7-4E7B94A895A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63405" y="487921"/>
            <a:ext cx="1328576" cy="1283455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A7A2C1FF-A922-4299-AB25-AE5CF6E1F1F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0343602" y="2511631"/>
            <a:ext cx="1383896" cy="133689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32F23679-AB8F-447E-8DA8-4F941995D2A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106822" y="433937"/>
            <a:ext cx="1328576" cy="1283455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8ED5EEBB-1580-40CE-8164-041B0CFAD0B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426080" y="4661082"/>
            <a:ext cx="1426979" cy="1378515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393AE203-092F-4646-9936-1CCF8FC80066}"/>
              </a:ext>
            </a:extLst>
          </p:cNvPr>
          <p:cNvGrpSpPr/>
          <p:nvPr/>
        </p:nvGrpSpPr>
        <p:grpSpPr>
          <a:xfrm>
            <a:off x="2596259" y="422282"/>
            <a:ext cx="6999480" cy="984807"/>
            <a:chOff x="2583313" y="478936"/>
            <a:chExt cx="6999480" cy="98480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B517F5E-A874-4DA6-BFF3-0BAA2E746DFC}"/>
                </a:ext>
              </a:extLst>
            </p:cNvPr>
            <p:cNvSpPr txBox="1"/>
            <p:nvPr/>
          </p:nvSpPr>
          <p:spPr>
            <a:xfrm>
              <a:off x="3490696" y="588896"/>
              <a:ext cx="609209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dern No. 20" panose="02070704070505020303" pitchFamily="18" charset="0"/>
                </a:rPr>
                <a:t>MAJOR FILE TYPES</a:t>
              </a:r>
              <a:endPara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Modern No. 20" panose="02070704070505020303" pitchFamily="18" charset="0"/>
              </a:endParaRPr>
            </a:p>
          </p:txBody>
        </p:sp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A6C81D16-EC74-4CAF-93E5-2814A5E3D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2583313" y="478936"/>
              <a:ext cx="1019429" cy="984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16010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185EA5A-6622-40BB-9198-F266B645F0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17" r="6901" b="12737"/>
          <a:stretch/>
        </p:blipFill>
        <p:spPr>
          <a:xfrm>
            <a:off x="8458581" y="1207741"/>
            <a:ext cx="2651761" cy="2649167"/>
          </a:xfrm>
          <a:prstGeom prst="ellipse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355645E-DBC5-4528-B1C9-24ED75A830A9}"/>
              </a:ext>
            </a:extLst>
          </p:cNvPr>
          <p:cNvGrpSpPr/>
          <p:nvPr/>
        </p:nvGrpSpPr>
        <p:grpSpPr>
          <a:xfrm>
            <a:off x="8685556" y="3856908"/>
            <a:ext cx="2449112" cy="2099817"/>
            <a:chOff x="4005929" y="3874286"/>
            <a:chExt cx="6272820" cy="209981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339F22C-7307-4466-887C-18D3FB0BDEAF}"/>
                </a:ext>
              </a:extLst>
            </p:cNvPr>
            <p:cNvSpPr txBox="1"/>
            <p:nvPr/>
          </p:nvSpPr>
          <p:spPr>
            <a:xfrm>
              <a:off x="4168474" y="3874286"/>
              <a:ext cx="40454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1C5DF4-AC74-401A-8367-394FD747AB74}"/>
                </a:ext>
              </a:extLst>
            </p:cNvPr>
            <p:cNvSpPr txBox="1"/>
            <p:nvPr/>
          </p:nvSpPr>
          <p:spPr>
            <a:xfrm>
              <a:off x="4005929" y="4065023"/>
              <a:ext cx="62728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dern No. 20" panose="02070704070505020303" pitchFamily="18" charset="0"/>
                </a:rPr>
                <a:t>CONVERT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D0432A-F0B4-4AB9-9510-CBD76C44CE77}"/>
                </a:ext>
              </a:extLst>
            </p:cNvPr>
            <p:cNvSpPr txBox="1"/>
            <p:nvPr/>
          </p:nvSpPr>
          <p:spPr>
            <a:xfrm>
              <a:off x="4471280" y="4536923"/>
              <a:ext cx="51811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File Conversion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4C1FCD-EB91-4DE4-8058-666BE826409B}"/>
                </a:ext>
              </a:extLst>
            </p:cNvPr>
            <p:cNvSpPr txBox="1"/>
            <p:nvPr/>
          </p:nvSpPr>
          <p:spPr>
            <a:xfrm>
              <a:off x="4077293" y="4896885"/>
              <a:ext cx="613915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Computer 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Algorithm Converts The User’s File Into Their Desired File Type</a:t>
              </a:r>
            </a:p>
          </p:txBody>
        </p: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956529D7-0161-41F4-9327-1D0C7BCB23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3594" t="11431" r="3758" b="5999"/>
          <a:stretch/>
        </p:blipFill>
        <p:spPr>
          <a:xfrm>
            <a:off x="4770169" y="1207741"/>
            <a:ext cx="2651661" cy="264916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7B2F346-0910-4D68-B557-17BAE325B1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394" t="3998" r="3959" b="5429"/>
          <a:stretch/>
        </p:blipFill>
        <p:spPr>
          <a:xfrm>
            <a:off x="1079715" y="1207741"/>
            <a:ext cx="2653703" cy="2649168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EF66E48-DEA7-4DD5-80DB-D42AB484E57F}"/>
              </a:ext>
            </a:extLst>
          </p:cNvPr>
          <p:cNvGrpSpPr/>
          <p:nvPr/>
        </p:nvGrpSpPr>
        <p:grpSpPr>
          <a:xfrm>
            <a:off x="4972717" y="3887388"/>
            <a:ext cx="2449112" cy="1792934"/>
            <a:chOff x="3953482" y="3874286"/>
            <a:chExt cx="6272820" cy="179293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631A74-585E-44A0-91CA-8AA2DA63EF1A}"/>
                </a:ext>
              </a:extLst>
            </p:cNvPr>
            <p:cNvSpPr txBox="1"/>
            <p:nvPr/>
          </p:nvSpPr>
          <p:spPr>
            <a:xfrm>
              <a:off x="4168474" y="3874286"/>
              <a:ext cx="40454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AECF56A-80DC-4D69-97E3-4AD67B7BF7B5}"/>
                </a:ext>
              </a:extLst>
            </p:cNvPr>
            <p:cNvSpPr txBox="1"/>
            <p:nvPr/>
          </p:nvSpPr>
          <p:spPr>
            <a:xfrm>
              <a:off x="3953482" y="4035732"/>
              <a:ext cx="62728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dern No. 20" panose="02070704070505020303" pitchFamily="18" charset="0"/>
                </a:rPr>
                <a:t>COMPUTE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A93203C-B334-46E7-ADDA-C82F3BD319F7}"/>
                </a:ext>
              </a:extLst>
            </p:cNvPr>
            <p:cNvSpPr txBox="1"/>
            <p:nvPr/>
          </p:nvSpPr>
          <p:spPr>
            <a:xfrm>
              <a:off x="4499305" y="4497073"/>
              <a:ext cx="51811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File Processing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22297E0-40C5-4C65-8732-602B6C0ED9AC}"/>
                </a:ext>
              </a:extLst>
            </p:cNvPr>
            <p:cNvSpPr txBox="1"/>
            <p:nvPr/>
          </p:nvSpPr>
          <p:spPr>
            <a:xfrm>
              <a:off x="4243637" y="4836223"/>
              <a:ext cx="59536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Computer Decodes The Speech To Understand User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3F5D9CF-4269-40E0-936B-C23360B5BA07}"/>
              </a:ext>
            </a:extLst>
          </p:cNvPr>
          <p:cNvGrpSpPr/>
          <p:nvPr/>
        </p:nvGrpSpPr>
        <p:grpSpPr>
          <a:xfrm>
            <a:off x="1130841" y="3886200"/>
            <a:ext cx="2651660" cy="1773817"/>
            <a:chOff x="3694093" y="3874286"/>
            <a:chExt cx="6791598" cy="177381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3BF1CB-2AEA-4191-8FAD-16C2ED786E26}"/>
                </a:ext>
              </a:extLst>
            </p:cNvPr>
            <p:cNvSpPr txBox="1"/>
            <p:nvPr/>
          </p:nvSpPr>
          <p:spPr>
            <a:xfrm>
              <a:off x="4168474" y="3874286"/>
              <a:ext cx="40454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25FF8F1-D029-484C-8DB8-2FE4CEC56696}"/>
                </a:ext>
              </a:extLst>
            </p:cNvPr>
            <p:cNvSpPr txBox="1"/>
            <p:nvPr/>
          </p:nvSpPr>
          <p:spPr>
            <a:xfrm>
              <a:off x="3953482" y="4035732"/>
              <a:ext cx="62728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dern No. 20" panose="02070704070505020303" pitchFamily="18" charset="0"/>
                </a:rPr>
                <a:t>COMMUNICATE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926187-21E7-4992-AF57-BE56B5BB5E26}"/>
                </a:ext>
              </a:extLst>
            </p:cNvPr>
            <p:cNvSpPr txBox="1"/>
            <p:nvPr/>
          </p:nvSpPr>
          <p:spPr>
            <a:xfrm>
              <a:off x="3694093" y="4503468"/>
              <a:ext cx="6791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Speech Recognition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258742A-E377-48D1-9781-B254F87ABEBD}"/>
                </a:ext>
              </a:extLst>
            </p:cNvPr>
            <p:cNvSpPr txBox="1"/>
            <p:nvPr/>
          </p:nvSpPr>
          <p:spPr>
            <a:xfrm>
              <a:off x="4088398" y="4817106"/>
              <a:ext cx="595363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Computer Recognizes The Speech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07370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5D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41A416-B992-4244-8796-BCFD02880F7C}"/>
              </a:ext>
            </a:extLst>
          </p:cNvPr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0307207-5D73-43A4-9EF2-3DBE1082A198}"/>
              </a:ext>
            </a:extLst>
          </p:cNvPr>
          <p:cNvCxnSpPr/>
          <p:nvPr/>
        </p:nvCxnSpPr>
        <p:spPr>
          <a:xfrm>
            <a:off x="4794189" y="3429000"/>
            <a:ext cx="1097280" cy="0"/>
          </a:xfrm>
          <a:prstGeom prst="line">
            <a:avLst/>
          </a:prstGeom>
          <a:solidFill>
            <a:srgbClr val="326CF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C2D04CA-2E11-44BE-A92E-A865EDB4EFFF}"/>
              </a:ext>
            </a:extLst>
          </p:cNvPr>
          <p:cNvSpPr/>
          <p:nvPr/>
        </p:nvSpPr>
        <p:spPr>
          <a:xfrm>
            <a:off x="5900992" y="2971804"/>
            <a:ext cx="914392" cy="914392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0F57D7-7D22-440A-8B20-70C081CB56FD}"/>
              </a:ext>
            </a:extLst>
          </p:cNvPr>
          <p:cNvSpPr/>
          <p:nvPr/>
        </p:nvSpPr>
        <p:spPr>
          <a:xfrm>
            <a:off x="6011058" y="3081870"/>
            <a:ext cx="694260" cy="694260"/>
          </a:xfrm>
          <a:prstGeom prst="ellipse">
            <a:avLst/>
          </a:prstGeom>
          <a:solidFill>
            <a:srgbClr val="7EC23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F6E4610-6A9F-409A-81C1-0CF49AEC7F15}"/>
              </a:ext>
            </a:extLst>
          </p:cNvPr>
          <p:cNvCxnSpPr/>
          <p:nvPr/>
        </p:nvCxnSpPr>
        <p:spPr>
          <a:xfrm>
            <a:off x="6815384" y="3429000"/>
            <a:ext cx="1097280" cy="0"/>
          </a:xfrm>
          <a:prstGeom prst="line">
            <a:avLst/>
          </a:prstGeom>
          <a:solidFill>
            <a:srgbClr val="326CF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2127A7-1085-49AD-B2B0-C3C87B2CE4AE}"/>
              </a:ext>
            </a:extLst>
          </p:cNvPr>
          <p:cNvCxnSpPr/>
          <p:nvPr/>
        </p:nvCxnSpPr>
        <p:spPr>
          <a:xfrm>
            <a:off x="8841274" y="3429000"/>
            <a:ext cx="1097280" cy="0"/>
          </a:xfrm>
          <a:prstGeom prst="line">
            <a:avLst/>
          </a:prstGeom>
          <a:solidFill>
            <a:srgbClr val="326CF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EDE5F56B-EFCE-4F21-A8FA-F50A5BEBDD1A}"/>
              </a:ext>
            </a:extLst>
          </p:cNvPr>
          <p:cNvSpPr/>
          <p:nvPr/>
        </p:nvSpPr>
        <p:spPr>
          <a:xfrm>
            <a:off x="9943248" y="2971804"/>
            <a:ext cx="914392" cy="914392"/>
          </a:xfrm>
          <a:prstGeom prst="ellipse">
            <a:avLst/>
          </a:prstGeom>
          <a:solidFill>
            <a:srgbClr val="FF859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FF621FE-9658-4F46-BF07-AFA26EDC24D2}"/>
              </a:ext>
            </a:extLst>
          </p:cNvPr>
          <p:cNvSpPr/>
          <p:nvPr/>
        </p:nvSpPr>
        <p:spPr>
          <a:xfrm>
            <a:off x="10053314" y="3081870"/>
            <a:ext cx="694260" cy="694260"/>
          </a:xfrm>
          <a:prstGeom prst="ellipse">
            <a:avLst/>
          </a:prstGeom>
          <a:solidFill>
            <a:srgbClr val="FF596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29CBD5B-FDED-4176-AD30-25ECA935FFA9}"/>
              </a:ext>
            </a:extLst>
          </p:cNvPr>
          <p:cNvSpPr/>
          <p:nvPr/>
        </p:nvSpPr>
        <p:spPr>
          <a:xfrm>
            <a:off x="7922119" y="2971804"/>
            <a:ext cx="914392" cy="914392"/>
          </a:xfrm>
          <a:prstGeom prst="ellipse">
            <a:avLst/>
          </a:prstGeom>
          <a:solidFill>
            <a:srgbClr val="3B7CFA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D0FD717-C7C7-4F76-ABD8-7124E21D56FC}"/>
              </a:ext>
            </a:extLst>
          </p:cNvPr>
          <p:cNvSpPr/>
          <p:nvPr/>
        </p:nvSpPr>
        <p:spPr>
          <a:xfrm>
            <a:off x="8032185" y="3081870"/>
            <a:ext cx="694260" cy="694260"/>
          </a:xfrm>
          <a:prstGeom prst="ellipse">
            <a:avLst/>
          </a:prstGeom>
          <a:solidFill>
            <a:srgbClr val="326CF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9D47F4E-3AFA-4A2C-8F75-DBCF60497C26}"/>
              </a:ext>
            </a:extLst>
          </p:cNvPr>
          <p:cNvCxnSpPr/>
          <p:nvPr/>
        </p:nvCxnSpPr>
        <p:spPr>
          <a:xfrm>
            <a:off x="10857640" y="3429000"/>
            <a:ext cx="1097280" cy="0"/>
          </a:xfrm>
          <a:prstGeom prst="line">
            <a:avLst/>
          </a:prstGeom>
          <a:solidFill>
            <a:srgbClr val="326CF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AEBD0D6-60E8-4096-A763-AEA2C7FA8F60}"/>
              </a:ext>
            </a:extLst>
          </p:cNvPr>
          <p:cNvGrpSpPr/>
          <p:nvPr/>
        </p:nvGrpSpPr>
        <p:grpSpPr>
          <a:xfrm>
            <a:off x="4517587" y="1224567"/>
            <a:ext cx="3681202" cy="1667017"/>
            <a:chOff x="581924" y="4824676"/>
            <a:chExt cx="3681202" cy="166701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BD269DD-FA3E-4122-AA44-70020B272342}"/>
                </a:ext>
              </a:extLst>
            </p:cNvPr>
            <p:cNvSpPr txBox="1"/>
            <p:nvPr/>
          </p:nvSpPr>
          <p:spPr>
            <a:xfrm>
              <a:off x="581924" y="4824676"/>
              <a:ext cx="36812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dern No. 20" panose="02070704070505020303" pitchFamily="18" charset="0"/>
                </a:rPr>
                <a:t>I</a:t>
              </a:r>
              <a:r>
                <a:rPr lang="en-US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dern No. 20" panose="02070704070505020303" pitchFamily="18" charset="0"/>
                </a:rPr>
                <a:t>NITIATION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Modern No. 20" panose="02070704070505020303" pitchFamily="18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258AB5-83F5-4320-812A-3DE3B4CC4979}"/>
                </a:ext>
              </a:extLst>
            </p:cNvPr>
            <p:cNvSpPr txBox="1"/>
            <p:nvPr/>
          </p:nvSpPr>
          <p:spPr>
            <a:xfrm>
              <a:off x="1040033" y="5291364"/>
              <a:ext cx="277319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The User Will Initiate The Code,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And Will Be Greeted By The Digital Assistant.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ECCDCC8-3001-466A-B606-1F2EFCC09CE0}"/>
              </a:ext>
            </a:extLst>
          </p:cNvPr>
          <p:cNvGrpSpPr/>
          <p:nvPr/>
        </p:nvGrpSpPr>
        <p:grpSpPr>
          <a:xfrm>
            <a:off x="8559843" y="1224567"/>
            <a:ext cx="3681202" cy="1667017"/>
            <a:chOff x="581924" y="4824676"/>
            <a:chExt cx="3681202" cy="166701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0768954-D460-4A7F-97B9-F0D4A8962B0B}"/>
                </a:ext>
              </a:extLst>
            </p:cNvPr>
            <p:cNvSpPr txBox="1"/>
            <p:nvPr/>
          </p:nvSpPr>
          <p:spPr>
            <a:xfrm>
              <a:off x="581924" y="4824676"/>
              <a:ext cx="36812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dern No. 20" panose="02070704070505020303" pitchFamily="18" charset="0"/>
                </a:rPr>
                <a:t>Analysis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Modern No. 20" panose="02070704070505020303" pitchFamily="18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116FA18-0A75-47A4-A922-727EE1816362}"/>
                </a:ext>
              </a:extLst>
            </p:cNvPr>
            <p:cNvSpPr txBox="1"/>
            <p:nvPr/>
          </p:nvSpPr>
          <p:spPr>
            <a:xfrm>
              <a:off x="748526" y="5291364"/>
              <a:ext cx="346555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The Algorithm Will Process The User’s Voice 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And Provide </a:t>
              </a: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With Appropriate Options To Choose From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0DD34A1-6FFF-4DEE-BA31-2DAFAD16E5F1}"/>
              </a:ext>
            </a:extLst>
          </p:cNvPr>
          <p:cNvGrpSpPr/>
          <p:nvPr/>
        </p:nvGrpSpPr>
        <p:grpSpPr>
          <a:xfrm>
            <a:off x="6545309" y="4030265"/>
            <a:ext cx="3681202" cy="1390018"/>
            <a:chOff x="581924" y="4824676"/>
            <a:chExt cx="3681202" cy="139001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1A8C7B4-9B28-4AB0-90B5-96D4DCF136DA}"/>
                </a:ext>
              </a:extLst>
            </p:cNvPr>
            <p:cNvSpPr txBox="1"/>
            <p:nvPr/>
          </p:nvSpPr>
          <p:spPr>
            <a:xfrm>
              <a:off x="581924" y="4824676"/>
              <a:ext cx="36812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dern No. 20" panose="02070704070505020303" pitchFamily="18" charset="0"/>
                </a:rPr>
                <a:t>I</a:t>
              </a:r>
              <a:r>
                <a:rPr lang="en-US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dern No. 20" panose="02070704070505020303" pitchFamily="18" charset="0"/>
                </a:rPr>
                <a:t>NPUT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Modern No. 20" panose="02070704070505020303" pitchFamily="18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7A18AB4-722E-4615-89BA-3BA221E66226}"/>
                </a:ext>
              </a:extLst>
            </p:cNvPr>
            <p:cNvSpPr txBox="1"/>
            <p:nvPr/>
          </p:nvSpPr>
          <p:spPr>
            <a:xfrm>
              <a:off x="1103192" y="5291364"/>
              <a:ext cx="263866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Century Gothic" panose="020B0502020202020204" pitchFamily="34" charset="0"/>
                </a:rPr>
                <a:t>The User Will Give Their Input Through Their Voice</a:t>
              </a:r>
            </a:p>
          </p:txBody>
        </p: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7DFD679D-F332-4DBF-A908-2244ECD217FF}"/>
              </a:ext>
            </a:extLst>
          </p:cNvPr>
          <p:cNvSpPr/>
          <p:nvPr/>
        </p:nvSpPr>
        <p:spPr>
          <a:xfrm>
            <a:off x="11960381" y="3199193"/>
            <a:ext cx="459614" cy="45961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68A214B-F1EF-4947-A2DE-8844DF44F0E5}"/>
              </a:ext>
            </a:extLst>
          </p:cNvPr>
          <p:cNvGrpSpPr/>
          <p:nvPr/>
        </p:nvGrpSpPr>
        <p:grpSpPr>
          <a:xfrm>
            <a:off x="8232013" y="3207313"/>
            <a:ext cx="294604" cy="429448"/>
            <a:chOff x="3582988" y="3510757"/>
            <a:chExt cx="319088" cy="465138"/>
          </a:xfrm>
          <a:solidFill>
            <a:schemeClr val="bg1"/>
          </a:solidFill>
        </p:grpSpPr>
        <p:sp>
          <p:nvSpPr>
            <p:cNvPr id="48" name="AutoShape 113">
              <a:extLst>
                <a:ext uri="{FF2B5EF4-FFF2-40B4-BE49-F238E27FC236}">
                  <a16:creationId xmlns:a16="http://schemas.microsoft.com/office/drawing/2014/main" id="{5A62F5C9-E6BC-4CFB-8BEE-03B518217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2988" y="3510757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49" name="AutoShape 114">
              <a:extLst>
                <a:ext uri="{FF2B5EF4-FFF2-40B4-BE49-F238E27FC236}">
                  <a16:creationId xmlns:a16="http://schemas.microsoft.com/office/drawing/2014/main" id="{1C76D021-DB71-4C2F-8652-C53D641D7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5219" y="3583782"/>
              <a:ext cx="94456" cy="944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CF475C1-BEAA-42AC-8C6D-9828E32F0908}"/>
              </a:ext>
            </a:extLst>
          </p:cNvPr>
          <p:cNvGrpSpPr/>
          <p:nvPr/>
        </p:nvGrpSpPr>
        <p:grpSpPr>
          <a:xfrm>
            <a:off x="10186087" y="3214643"/>
            <a:ext cx="428714" cy="428714"/>
            <a:chOff x="4427654" y="3049909"/>
            <a:chExt cx="464344" cy="464344"/>
          </a:xfrm>
          <a:solidFill>
            <a:schemeClr val="bg1"/>
          </a:solidFill>
        </p:grpSpPr>
        <p:sp>
          <p:nvSpPr>
            <p:cNvPr id="51" name="AutoShape 123">
              <a:extLst>
                <a:ext uri="{FF2B5EF4-FFF2-40B4-BE49-F238E27FC236}">
                  <a16:creationId xmlns:a16="http://schemas.microsoft.com/office/drawing/2014/main" id="{07D929C5-567D-439C-B5BD-E651AA87B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7654" y="304990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52" name="AutoShape 124">
              <a:extLst>
                <a:ext uri="{FF2B5EF4-FFF2-40B4-BE49-F238E27FC236}">
                  <a16:creationId xmlns:a16="http://schemas.microsoft.com/office/drawing/2014/main" id="{AF90B115-E682-4784-BEC8-8514CBB9E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8623" y="3180084"/>
              <a:ext cx="203200" cy="203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53" name="AutoShape 125">
              <a:extLst>
                <a:ext uri="{FF2B5EF4-FFF2-40B4-BE49-F238E27FC236}">
                  <a16:creationId xmlns:a16="http://schemas.microsoft.com/office/drawing/2014/main" id="{04DC78A4-C2D1-4048-9FC0-F119562F7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1485" y="3223740"/>
              <a:ext cx="116682" cy="1166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</p:grpSp>
      <p:sp>
        <p:nvSpPr>
          <p:cNvPr id="54" name="AutoShape 139">
            <a:extLst>
              <a:ext uri="{FF2B5EF4-FFF2-40B4-BE49-F238E27FC236}">
                <a16:creationId xmlns:a16="http://schemas.microsoft.com/office/drawing/2014/main" id="{609A4140-4112-401D-A54E-67312E82ECFD}"/>
              </a:ext>
            </a:extLst>
          </p:cNvPr>
          <p:cNvSpPr>
            <a:spLocks/>
          </p:cNvSpPr>
          <p:nvPr/>
        </p:nvSpPr>
        <p:spPr bwMode="auto">
          <a:xfrm>
            <a:off x="6154817" y="3221239"/>
            <a:ext cx="428714" cy="415522"/>
          </a:xfrm>
          <a:custGeom>
            <a:avLst/>
            <a:gdLst>
              <a:gd name="T0" fmla="+- 0 10800 104"/>
              <a:gd name="T1" fmla="*/ T0 w 21392"/>
              <a:gd name="T2" fmla="*/ 10800 h 21600"/>
              <a:gd name="T3" fmla="+- 0 10800 104"/>
              <a:gd name="T4" fmla="*/ T3 w 21392"/>
              <a:gd name="T5" fmla="*/ 10800 h 21600"/>
              <a:gd name="T6" fmla="+- 0 10800 104"/>
              <a:gd name="T7" fmla="*/ T6 w 21392"/>
              <a:gd name="T8" fmla="*/ 10800 h 21600"/>
              <a:gd name="T9" fmla="+- 0 10800 104"/>
              <a:gd name="T10" fmla="*/ T9 w 21392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92" h="21600">
                <a:moveTo>
                  <a:pt x="15768" y="12794"/>
                </a:moveTo>
                <a:cubicBezTo>
                  <a:pt x="15426" y="13150"/>
                  <a:pt x="15271" y="13651"/>
                  <a:pt x="15350" y="14142"/>
                </a:cubicBezTo>
                <a:lnTo>
                  <a:pt x="16296" y="20031"/>
                </a:lnTo>
                <a:lnTo>
                  <a:pt x="11443" y="17309"/>
                </a:lnTo>
                <a:cubicBezTo>
                  <a:pt x="11210" y="17178"/>
                  <a:pt x="10953" y="17112"/>
                  <a:pt x="10696" y="17112"/>
                </a:cubicBezTo>
                <a:cubicBezTo>
                  <a:pt x="10439" y="17112"/>
                  <a:pt x="10182" y="17178"/>
                  <a:pt x="9949" y="17309"/>
                </a:cubicBezTo>
                <a:lnTo>
                  <a:pt x="5095" y="20031"/>
                </a:lnTo>
                <a:lnTo>
                  <a:pt x="6042" y="14142"/>
                </a:lnTo>
                <a:cubicBezTo>
                  <a:pt x="6121" y="13651"/>
                  <a:pt x="5966" y="13150"/>
                  <a:pt x="5624" y="12794"/>
                </a:cubicBezTo>
                <a:lnTo>
                  <a:pt x="1545" y="8550"/>
                </a:lnTo>
                <a:lnTo>
                  <a:pt x="7111" y="7685"/>
                </a:lnTo>
                <a:cubicBezTo>
                  <a:pt x="7619" y="7607"/>
                  <a:pt x="8057" y="7275"/>
                  <a:pt x="8276" y="6802"/>
                </a:cubicBezTo>
                <a:lnTo>
                  <a:pt x="10696" y="1568"/>
                </a:lnTo>
                <a:lnTo>
                  <a:pt x="13116" y="6802"/>
                </a:lnTo>
                <a:cubicBezTo>
                  <a:pt x="13334" y="7275"/>
                  <a:pt x="13772" y="7607"/>
                  <a:pt x="14280" y="7685"/>
                </a:cubicBezTo>
                <a:lnTo>
                  <a:pt x="19847" y="8550"/>
                </a:lnTo>
                <a:cubicBezTo>
                  <a:pt x="19847" y="8550"/>
                  <a:pt x="15768" y="12794"/>
                  <a:pt x="15768" y="12794"/>
                </a:cubicBezTo>
                <a:close/>
                <a:moveTo>
                  <a:pt x="21312" y="8051"/>
                </a:moveTo>
                <a:cubicBezTo>
                  <a:pt x="21127" y="7495"/>
                  <a:pt x="20652" y="7088"/>
                  <a:pt x="20080" y="6999"/>
                </a:cubicBezTo>
                <a:lnTo>
                  <a:pt x="14514" y="6136"/>
                </a:lnTo>
                <a:lnTo>
                  <a:pt x="12094" y="901"/>
                </a:lnTo>
                <a:cubicBezTo>
                  <a:pt x="11840" y="351"/>
                  <a:pt x="11295" y="0"/>
                  <a:pt x="10696" y="0"/>
                </a:cubicBezTo>
                <a:cubicBezTo>
                  <a:pt x="10097" y="0"/>
                  <a:pt x="9552" y="351"/>
                  <a:pt x="9297" y="901"/>
                </a:cubicBezTo>
                <a:lnTo>
                  <a:pt x="6878" y="6136"/>
                </a:lnTo>
                <a:lnTo>
                  <a:pt x="1311" y="6999"/>
                </a:lnTo>
                <a:cubicBezTo>
                  <a:pt x="739" y="7088"/>
                  <a:pt x="264" y="7495"/>
                  <a:pt x="80" y="8051"/>
                </a:cubicBezTo>
                <a:cubicBezTo>
                  <a:pt x="-104" y="8609"/>
                  <a:pt x="35" y="9224"/>
                  <a:pt x="439" y="9644"/>
                </a:cubicBezTo>
                <a:lnTo>
                  <a:pt x="4518" y="13889"/>
                </a:lnTo>
                <a:lnTo>
                  <a:pt x="3572" y="19777"/>
                </a:lnTo>
                <a:cubicBezTo>
                  <a:pt x="3476" y="20370"/>
                  <a:pt x="3722" y="20966"/>
                  <a:pt x="4206" y="21313"/>
                </a:cubicBezTo>
                <a:cubicBezTo>
                  <a:pt x="4471" y="21503"/>
                  <a:pt x="4783" y="21600"/>
                  <a:pt x="5095" y="21600"/>
                </a:cubicBezTo>
                <a:cubicBezTo>
                  <a:pt x="5352" y="21600"/>
                  <a:pt x="5609" y="21534"/>
                  <a:pt x="5843" y="21404"/>
                </a:cubicBezTo>
                <a:lnTo>
                  <a:pt x="10696" y="18681"/>
                </a:lnTo>
                <a:lnTo>
                  <a:pt x="15549" y="21404"/>
                </a:lnTo>
                <a:cubicBezTo>
                  <a:pt x="15782" y="21534"/>
                  <a:pt x="16040" y="21600"/>
                  <a:pt x="16296" y="21600"/>
                </a:cubicBezTo>
                <a:cubicBezTo>
                  <a:pt x="16608" y="21600"/>
                  <a:pt x="16920" y="21503"/>
                  <a:pt x="17186" y="21313"/>
                </a:cubicBezTo>
                <a:cubicBezTo>
                  <a:pt x="17669" y="20966"/>
                  <a:pt x="17915" y="20370"/>
                  <a:pt x="17820" y="19777"/>
                </a:cubicBezTo>
                <a:lnTo>
                  <a:pt x="16873" y="13889"/>
                </a:lnTo>
                <a:lnTo>
                  <a:pt x="20953" y="9644"/>
                </a:lnTo>
                <a:cubicBezTo>
                  <a:pt x="21357" y="9224"/>
                  <a:pt x="21496" y="8609"/>
                  <a:pt x="21312" y="805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+mn-ea"/>
              <a:cs typeface="+mn-cs"/>
              <a:sym typeface="Gill Sans" charset="0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3AE93B6A-F5F0-4433-BADE-C2E27CD6B3EA}"/>
              </a:ext>
            </a:extLst>
          </p:cNvPr>
          <p:cNvSpPr/>
          <p:nvPr/>
        </p:nvSpPr>
        <p:spPr>
          <a:xfrm>
            <a:off x="0" y="2063320"/>
            <a:ext cx="5020111" cy="2717434"/>
          </a:xfrm>
          <a:custGeom>
            <a:avLst/>
            <a:gdLst>
              <a:gd name="connsiteX0" fmla="*/ 452915 w 5020111"/>
              <a:gd name="connsiteY0" fmla="*/ 0 h 2717434"/>
              <a:gd name="connsiteX1" fmla="*/ 4110000 w 5020111"/>
              <a:gd name="connsiteY1" fmla="*/ 0 h 2717434"/>
              <a:gd name="connsiteX2" fmla="*/ 4562915 w 5020111"/>
              <a:gd name="connsiteY2" fmla="*/ 452915 h 2717434"/>
              <a:gd name="connsiteX3" fmla="*/ 4562915 w 5020111"/>
              <a:gd name="connsiteY3" fmla="*/ 908484 h 2717434"/>
              <a:gd name="connsiteX4" fmla="*/ 5020111 w 5020111"/>
              <a:gd name="connsiteY4" fmla="*/ 1365680 h 2717434"/>
              <a:gd name="connsiteX5" fmla="*/ 4562915 w 5020111"/>
              <a:gd name="connsiteY5" fmla="*/ 1822876 h 2717434"/>
              <a:gd name="connsiteX6" fmla="*/ 4562915 w 5020111"/>
              <a:gd name="connsiteY6" fmla="*/ 2264519 h 2717434"/>
              <a:gd name="connsiteX7" fmla="*/ 4110000 w 5020111"/>
              <a:gd name="connsiteY7" fmla="*/ 2717434 h 2717434"/>
              <a:gd name="connsiteX8" fmla="*/ 452915 w 5020111"/>
              <a:gd name="connsiteY8" fmla="*/ 2717434 h 2717434"/>
              <a:gd name="connsiteX9" fmla="*/ 0 w 5020111"/>
              <a:gd name="connsiteY9" fmla="*/ 2264519 h 2717434"/>
              <a:gd name="connsiteX10" fmla="*/ 0 w 5020111"/>
              <a:gd name="connsiteY10" fmla="*/ 452915 h 2717434"/>
              <a:gd name="connsiteX11" fmla="*/ 452915 w 5020111"/>
              <a:gd name="connsiteY11" fmla="*/ 0 h 271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20111" h="2717434">
                <a:moveTo>
                  <a:pt x="452915" y="0"/>
                </a:moveTo>
                <a:lnTo>
                  <a:pt x="4110000" y="0"/>
                </a:lnTo>
                <a:cubicBezTo>
                  <a:pt x="4360138" y="0"/>
                  <a:pt x="4562915" y="202777"/>
                  <a:pt x="4562915" y="452915"/>
                </a:cubicBezTo>
                <a:lnTo>
                  <a:pt x="4562915" y="908484"/>
                </a:lnTo>
                <a:cubicBezTo>
                  <a:pt x="4815417" y="908484"/>
                  <a:pt x="5020111" y="1113178"/>
                  <a:pt x="5020111" y="1365680"/>
                </a:cubicBezTo>
                <a:cubicBezTo>
                  <a:pt x="5020111" y="1618182"/>
                  <a:pt x="4815417" y="1822876"/>
                  <a:pt x="4562915" y="1822876"/>
                </a:cubicBezTo>
                <a:lnTo>
                  <a:pt x="4562915" y="2264519"/>
                </a:lnTo>
                <a:cubicBezTo>
                  <a:pt x="4562915" y="2514657"/>
                  <a:pt x="4360138" y="2717434"/>
                  <a:pt x="4110000" y="2717434"/>
                </a:cubicBezTo>
                <a:lnTo>
                  <a:pt x="452915" y="2717434"/>
                </a:lnTo>
                <a:cubicBezTo>
                  <a:pt x="202777" y="2717434"/>
                  <a:pt x="0" y="2514657"/>
                  <a:pt x="0" y="2264519"/>
                </a:cubicBezTo>
                <a:lnTo>
                  <a:pt x="0" y="452915"/>
                </a:lnTo>
                <a:cubicBezTo>
                  <a:pt x="0" y="202777"/>
                  <a:pt x="202777" y="0"/>
                  <a:pt x="452915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6C3FF6-F963-4241-A1CC-9DB95D450544}"/>
              </a:ext>
            </a:extLst>
          </p:cNvPr>
          <p:cNvSpPr txBox="1"/>
          <p:nvPr/>
        </p:nvSpPr>
        <p:spPr>
          <a:xfrm>
            <a:off x="194579" y="2544874"/>
            <a:ext cx="41782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Modern No. 20" panose="02070704070505020303" pitchFamily="18" charset="0"/>
              </a:rPr>
              <a:t>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2"/>
                </a:solidFill>
                <a:latin typeface="Modern No. 20" panose="02070704070505020303" pitchFamily="18" charset="0"/>
              </a:rPr>
              <a:t>EXECUTION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Modern No. 20" panose="0207070407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948731"/>
      </p:ext>
    </p:extLst>
  </p:cSld>
  <p:clrMapOvr>
    <a:masterClrMapping/>
  </p:clrMapOvr>
  <p:transition spd="slow">
    <p:cover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5D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9B91A28B-87F4-4FA0-87F8-B9FA95BE6104}"/>
              </a:ext>
            </a:extLst>
          </p:cNvPr>
          <p:cNvSpPr/>
          <p:nvPr/>
        </p:nvSpPr>
        <p:spPr>
          <a:xfrm>
            <a:off x="-231842" y="3199193"/>
            <a:ext cx="459614" cy="45961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16076A-A52C-49B0-8C1B-C2DD5F56CE5F}"/>
              </a:ext>
            </a:extLst>
          </p:cNvPr>
          <p:cNvCxnSpPr/>
          <p:nvPr/>
        </p:nvCxnSpPr>
        <p:spPr>
          <a:xfrm>
            <a:off x="220154" y="3429000"/>
            <a:ext cx="1097280" cy="0"/>
          </a:xfrm>
          <a:prstGeom prst="line">
            <a:avLst/>
          </a:prstGeom>
          <a:solidFill>
            <a:srgbClr val="326CF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C66ACBFD-98EE-46E8-95D7-E98954850D0B}"/>
              </a:ext>
            </a:extLst>
          </p:cNvPr>
          <p:cNvSpPr/>
          <p:nvPr/>
        </p:nvSpPr>
        <p:spPr>
          <a:xfrm>
            <a:off x="1326957" y="2971804"/>
            <a:ext cx="914392" cy="914392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98775B9-E6AF-4388-B9AF-06FD9F54F942}"/>
              </a:ext>
            </a:extLst>
          </p:cNvPr>
          <p:cNvSpPr/>
          <p:nvPr/>
        </p:nvSpPr>
        <p:spPr>
          <a:xfrm>
            <a:off x="1437023" y="3081870"/>
            <a:ext cx="694260" cy="694260"/>
          </a:xfrm>
          <a:prstGeom prst="ellipse">
            <a:avLst/>
          </a:prstGeom>
          <a:solidFill>
            <a:srgbClr val="7EC23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E71DD20-C687-4C2F-82A4-97DFBC0B1C18}"/>
              </a:ext>
            </a:extLst>
          </p:cNvPr>
          <p:cNvCxnSpPr/>
          <p:nvPr/>
        </p:nvCxnSpPr>
        <p:spPr>
          <a:xfrm>
            <a:off x="2241349" y="3429000"/>
            <a:ext cx="1097280" cy="0"/>
          </a:xfrm>
          <a:prstGeom prst="line">
            <a:avLst/>
          </a:prstGeom>
          <a:solidFill>
            <a:srgbClr val="326CF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B8A579-0E15-4D10-BD33-B1F539A6FAE8}"/>
              </a:ext>
            </a:extLst>
          </p:cNvPr>
          <p:cNvCxnSpPr/>
          <p:nvPr/>
        </p:nvCxnSpPr>
        <p:spPr>
          <a:xfrm>
            <a:off x="4267239" y="3429000"/>
            <a:ext cx="1097280" cy="0"/>
          </a:xfrm>
          <a:prstGeom prst="line">
            <a:avLst/>
          </a:prstGeom>
          <a:solidFill>
            <a:srgbClr val="326CF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3197945A-3C3E-4CC5-BE8F-8E05EE29F5C7}"/>
              </a:ext>
            </a:extLst>
          </p:cNvPr>
          <p:cNvSpPr/>
          <p:nvPr/>
        </p:nvSpPr>
        <p:spPr>
          <a:xfrm>
            <a:off x="5369213" y="2971804"/>
            <a:ext cx="914392" cy="914392"/>
          </a:xfrm>
          <a:prstGeom prst="ellipse">
            <a:avLst/>
          </a:prstGeom>
          <a:solidFill>
            <a:srgbClr val="FF859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C4CE155-F7D1-4092-871D-321285DD6439}"/>
              </a:ext>
            </a:extLst>
          </p:cNvPr>
          <p:cNvSpPr/>
          <p:nvPr/>
        </p:nvSpPr>
        <p:spPr>
          <a:xfrm>
            <a:off x="5479279" y="3081870"/>
            <a:ext cx="694260" cy="694260"/>
          </a:xfrm>
          <a:prstGeom prst="ellipse">
            <a:avLst/>
          </a:prstGeom>
          <a:solidFill>
            <a:srgbClr val="FF596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2190E25-B513-490F-A3B7-04C3C77AF7FE}"/>
              </a:ext>
            </a:extLst>
          </p:cNvPr>
          <p:cNvSpPr/>
          <p:nvPr/>
        </p:nvSpPr>
        <p:spPr>
          <a:xfrm>
            <a:off x="3348084" y="2971804"/>
            <a:ext cx="914392" cy="914392"/>
          </a:xfrm>
          <a:prstGeom prst="ellipse">
            <a:avLst/>
          </a:prstGeom>
          <a:solidFill>
            <a:srgbClr val="3B7CFA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2B5FA41-880F-4468-AC5D-99B358A3082E}"/>
              </a:ext>
            </a:extLst>
          </p:cNvPr>
          <p:cNvSpPr/>
          <p:nvPr/>
        </p:nvSpPr>
        <p:spPr>
          <a:xfrm>
            <a:off x="3458150" y="3081870"/>
            <a:ext cx="694260" cy="694260"/>
          </a:xfrm>
          <a:prstGeom prst="ellipse">
            <a:avLst/>
          </a:prstGeom>
          <a:solidFill>
            <a:srgbClr val="326CF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5A1697-C87F-4AA1-894D-9D4E8D6F1588}"/>
              </a:ext>
            </a:extLst>
          </p:cNvPr>
          <p:cNvCxnSpPr/>
          <p:nvPr/>
        </p:nvCxnSpPr>
        <p:spPr>
          <a:xfrm>
            <a:off x="6283605" y="3429000"/>
            <a:ext cx="1097280" cy="0"/>
          </a:xfrm>
          <a:prstGeom prst="line">
            <a:avLst/>
          </a:prstGeom>
          <a:solidFill>
            <a:srgbClr val="326CF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96DABB0-9DEA-4216-8153-BEF87126A0BF}"/>
              </a:ext>
            </a:extLst>
          </p:cNvPr>
          <p:cNvGrpSpPr/>
          <p:nvPr/>
        </p:nvGrpSpPr>
        <p:grpSpPr>
          <a:xfrm>
            <a:off x="-56449" y="1337847"/>
            <a:ext cx="3681202" cy="1449061"/>
            <a:chOff x="581923" y="4753329"/>
            <a:chExt cx="3681202" cy="144906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D83B94E-81C4-4C9F-8C9E-365BD046C844}"/>
                </a:ext>
              </a:extLst>
            </p:cNvPr>
            <p:cNvSpPr txBox="1"/>
            <p:nvPr/>
          </p:nvSpPr>
          <p:spPr>
            <a:xfrm>
              <a:off x="581923" y="4753329"/>
              <a:ext cx="36812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dern No. 20" panose="02070704070505020303" pitchFamily="18" charset="0"/>
                </a:rPr>
                <a:t>FILE SELECTION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E14776E-954F-48B3-9331-141DC3236C0C}"/>
                </a:ext>
              </a:extLst>
            </p:cNvPr>
            <p:cNvSpPr txBox="1"/>
            <p:nvPr/>
          </p:nvSpPr>
          <p:spPr>
            <a:xfrm>
              <a:off x="984993" y="5279060"/>
              <a:ext cx="287506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An Input Box Will Prompt The User To Provide With Desired File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FBC5605-1634-4F14-B567-B8A2B2E7C0DC}"/>
              </a:ext>
            </a:extLst>
          </p:cNvPr>
          <p:cNvGrpSpPr/>
          <p:nvPr/>
        </p:nvGrpSpPr>
        <p:grpSpPr>
          <a:xfrm>
            <a:off x="3982915" y="1293530"/>
            <a:ext cx="3681202" cy="1679049"/>
            <a:chOff x="581924" y="4824676"/>
            <a:chExt cx="3681202" cy="167904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B9F77B4-F55A-46D1-935E-DE4A85A0F312}"/>
                </a:ext>
              </a:extLst>
            </p:cNvPr>
            <p:cNvSpPr txBox="1"/>
            <p:nvPr/>
          </p:nvSpPr>
          <p:spPr>
            <a:xfrm>
              <a:off x="581924" y="4824676"/>
              <a:ext cx="36812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dern No. 20" panose="02070704070505020303" pitchFamily="18" charset="0"/>
                </a:rPr>
                <a:t>OUTPUT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1F7D6C7-95DD-4A0F-B34C-C93F2AD3DCB8}"/>
                </a:ext>
              </a:extLst>
            </p:cNvPr>
            <p:cNvSpPr txBox="1"/>
            <p:nvPr/>
          </p:nvSpPr>
          <p:spPr>
            <a:xfrm>
              <a:off x="926537" y="5303396"/>
              <a:ext cx="299333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The Algorithm Will Convert The File Into The Desired File Type, And Save In User's Directory.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5E0883F-80DE-4056-9674-5D69C2F373E7}"/>
              </a:ext>
            </a:extLst>
          </p:cNvPr>
          <p:cNvGrpSpPr/>
          <p:nvPr/>
        </p:nvGrpSpPr>
        <p:grpSpPr>
          <a:xfrm>
            <a:off x="1937465" y="3912472"/>
            <a:ext cx="3681202" cy="1423054"/>
            <a:chOff x="581924" y="4824676"/>
            <a:chExt cx="3681202" cy="142305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13164BD-034F-4DB9-9D70-F31A02C769EA}"/>
                </a:ext>
              </a:extLst>
            </p:cNvPr>
            <p:cNvSpPr txBox="1"/>
            <p:nvPr/>
          </p:nvSpPr>
          <p:spPr>
            <a:xfrm>
              <a:off x="581924" y="4824676"/>
              <a:ext cx="36812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odern No. 20" panose="02070704070505020303" pitchFamily="18" charset="0"/>
                </a:rPr>
                <a:t>CONVERSION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B6C9092-9609-4FA4-BF6D-906FCAD1CC13}"/>
                </a:ext>
              </a:extLst>
            </p:cNvPr>
            <p:cNvSpPr txBox="1"/>
            <p:nvPr/>
          </p:nvSpPr>
          <p:spPr>
            <a:xfrm>
              <a:off x="838901" y="5324400"/>
              <a:ext cx="31040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The User Will Be Displayed With The Options For File Conversions</a:t>
              </a:r>
            </a:p>
          </p:txBody>
        </p:sp>
      </p:grpSp>
      <p:sp>
        <p:nvSpPr>
          <p:cNvPr id="45" name="AutoShape 46">
            <a:extLst>
              <a:ext uri="{FF2B5EF4-FFF2-40B4-BE49-F238E27FC236}">
                <a16:creationId xmlns:a16="http://schemas.microsoft.com/office/drawing/2014/main" id="{2F756A90-75E4-4472-B3DA-2875DF8AF0D6}"/>
              </a:ext>
            </a:extLst>
          </p:cNvPr>
          <p:cNvSpPr>
            <a:spLocks/>
          </p:cNvSpPr>
          <p:nvPr/>
        </p:nvSpPr>
        <p:spPr bwMode="auto">
          <a:xfrm>
            <a:off x="3563709" y="3214643"/>
            <a:ext cx="428714" cy="42871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6874" y="17549"/>
                </a:moveTo>
                <a:cubicBezTo>
                  <a:pt x="15513" y="17549"/>
                  <a:pt x="14343" y="15612"/>
                  <a:pt x="13809" y="12825"/>
                </a:cubicBezTo>
                <a:lnTo>
                  <a:pt x="15524" y="12825"/>
                </a:lnTo>
                <a:cubicBezTo>
                  <a:pt x="17038" y="12825"/>
                  <a:pt x="18224" y="11343"/>
                  <a:pt x="18224" y="9450"/>
                </a:cubicBezTo>
                <a:cubicBezTo>
                  <a:pt x="18224" y="7558"/>
                  <a:pt x="17038" y="6075"/>
                  <a:pt x="15524" y="6075"/>
                </a:cubicBezTo>
                <a:lnTo>
                  <a:pt x="13809" y="6075"/>
                </a:lnTo>
                <a:cubicBezTo>
                  <a:pt x="14343" y="3289"/>
                  <a:pt x="15513" y="1350"/>
                  <a:pt x="16874" y="1350"/>
                </a:cubicBezTo>
                <a:cubicBezTo>
                  <a:pt x="18739" y="1350"/>
                  <a:pt x="20249" y="4976"/>
                  <a:pt x="20249" y="9450"/>
                </a:cubicBezTo>
                <a:cubicBezTo>
                  <a:pt x="20249" y="13923"/>
                  <a:pt x="18739" y="17549"/>
                  <a:pt x="16874" y="17549"/>
                </a:cubicBezTo>
                <a:moveTo>
                  <a:pt x="8926" y="11482"/>
                </a:moveTo>
                <a:lnTo>
                  <a:pt x="8774" y="11482"/>
                </a:lnTo>
                <a:lnTo>
                  <a:pt x="8774" y="11475"/>
                </a:lnTo>
                <a:cubicBezTo>
                  <a:pt x="8028" y="11475"/>
                  <a:pt x="7424" y="10569"/>
                  <a:pt x="7424" y="9450"/>
                </a:cubicBezTo>
                <a:cubicBezTo>
                  <a:pt x="7424" y="8332"/>
                  <a:pt x="8028" y="7425"/>
                  <a:pt x="8774" y="7425"/>
                </a:cubicBezTo>
                <a:lnTo>
                  <a:pt x="8926" y="7425"/>
                </a:lnTo>
                <a:cubicBezTo>
                  <a:pt x="10200" y="7425"/>
                  <a:pt x="11391" y="6924"/>
                  <a:pt x="12441" y="6063"/>
                </a:cubicBezTo>
                <a:cubicBezTo>
                  <a:pt x="12248" y="7149"/>
                  <a:pt x="12149" y="8300"/>
                  <a:pt x="12149" y="9450"/>
                </a:cubicBezTo>
                <a:cubicBezTo>
                  <a:pt x="12149" y="10603"/>
                  <a:pt x="12248" y="11758"/>
                  <a:pt x="12442" y="12846"/>
                </a:cubicBezTo>
                <a:cubicBezTo>
                  <a:pt x="11393" y="11983"/>
                  <a:pt x="10200" y="11482"/>
                  <a:pt x="8926" y="11482"/>
                </a:cubicBezTo>
                <a:moveTo>
                  <a:pt x="8096" y="20249"/>
                </a:moveTo>
                <a:lnTo>
                  <a:pt x="5396" y="20249"/>
                </a:lnTo>
                <a:lnTo>
                  <a:pt x="5396" y="14175"/>
                </a:lnTo>
                <a:cubicBezTo>
                  <a:pt x="5396" y="13683"/>
                  <a:pt x="5264" y="13223"/>
                  <a:pt x="5033" y="12825"/>
                </a:cubicBezTo>
                <a:lnTo>
                  <a:pt x="5505" y="12825"/>
                </a:lnTo>
                <a:lnTo>
                  <a:pt x="5505" y="12832"/>
                </a:lnTo>
                <a:lnTo>
                  <a:pt x="7535" y="12832"/>
                </a:lnTo>
                <a:cubicBezTo>
                  <a:pt x="7463" y="13042"/>
                  <a:pt x="7421" y="13265"/>
                  <a:pt x="7421" y="13500"/>
                </a:cubicBezTo>
                <a:lnTo>
                  <a:pt x="7421" y="18225"/>
                </a:lnTo>
                <a:cubicBezTo>
                  <a:pt x="7421" y="18874"/>
                  <a:pt x="7784" y="19307"/>
                  <a:pt x="8001" y="19565"/>
                </a:cubicBezTo>
                <a:cubicBezTo>
                  <a:pt x="8031" y="19601"/>
                  <a:pt x="8065" y="19638"/>
                  <a:pt x="8096" y="19677"/>
                </a:cubicBezTo>
                <a:cubicBezTo>
                  <a:pt x="8096" y="19677"/>
                  <a:pt x="8096" y="20249"/>
                  <a:pt x="8096" y="20249"/>
                </a:cubicBezTo>
                <a:close/>
                <a:moveTo>
                  <a:pt x="1349" y="9450"/>
                </a:moveTo>
                <a:cubicBezTo>
                  <a:pt x="1349" y="8332"/>
                  <a:pt x="1953" y="7425"/>
                  <a:pt x="2699" y="7425"/>
                </a:cubicBezTo>
                <a:lnTo>
                  <a:pt x="7434" y="7425"/>
                </a:lnTo>
                <a:cubicBezTo>
                  <a:pt x="7014" y="7916"/>
                  <a:pt x="6749" y="8631"/>
                  <a:pt x="6749" y="9450"/>
                </a:cubicBezTo>
                <a:cubicBezTo>
                  <a:pt x="6749" y="10270"/>
                  <a:pt x="7014" y="10984"/>
                  <a:pt x="7434" y="11475"/>
                </a:cubicBezTo>
                <a:lnTo>
                  <a:pt x="2699" y="11475"/>
                </a:lnTo>
                <a:cubicBezTo>
                  <a:pt x="1953" y="11475"/>
                  <a:pt x="1349" y="10569"/>
                  <a:pt x="1349" y="9450"/>
                </a:cubicBezTo>
                <a:moveTo>
                  <a:pt x="13499" y="9450"/>
                </a:moveTo>
                <a:cubicBezTo>
                  <a:pt x="13499" y="8749"/>
                  <a:pt x="13540" y="8073"/>
                  <a:pt x="13610" y="7425"/>
                </a:cubicBezTo>
                <a:lnTo>
                  <a:pt x="15524" y="7425"/>
                </a:lnTo>
                <a:cubicBezTo>
                  <a:pt x="16269" y="7425"/>
                  <a:pt x="16874" y="8332"/>
                  <a:pt x="16874" y="9450"/>
                </a:cubicBezTo>
                <a:cubicBezTo>
                  <a:pt x="16874" y="10569"/>
                  <a:pt x="16269" y="11475"/>
                  <a:pt x="15524" y="11475"/>
                </a:cubicBezTo>
                <a:lnTo>
                  <a:pt x="13610" y="11475"/>
                </a:lnTo>
                <a:cubicBezTo>
                  <a:pt x="13540" y="10826"/>
                  <a:pt x="13499" y="10151"/>
                  <a:pt x="13499" y="9450"/>
                </a:cubicBezTo>
                <a:moveTo>
                  <a:pt x="16874" y="0"/>
                </a:moveTo>
                <a:cubicBezTo>
                  <a:pt x="15489" y="0"/>
                  <a:pt x="14400" y="951"/>
                  <a:pt x="13618" y="2420"/>
                </a:cubicBezTo>
                <a:lnTo>
                  <a:pt x="13604" y="2412"/>
                </a:lnTo>
                <a:cubicBezTo>
                  <a:pt x="12469" y="4635"/>
                  <a:pt x="10778" y="6075"/>
                  <a:pt x="8926" y="6075"/>
                </a:cubicBezTo>
                <a:lnTo>
                  <a:pt x="8479" y="6075"/>
                </a:lnTo>
                <a:lnTo>
                  <a:pt x="5505" y="6075"/>
                </a:lnTo>
                <a:lnTo>
                  <a:pt x="2699" y="6075"/>
                </a:lnTo>
                <a:cubicBezTo>
                  <a:pt x="1185" y="6075"/>
                  <a:pt x="0" y="7558"/>
                  <a:pt x="0" y="9450"/>
                </a:cubicBezTo>
                <a:cubicBezTo>
                  <a:pt x="0" y="11343"/>
                  <a:pt x="1185" y="12825"/>
                  <a:pt x="2699" y="12825"/>
                </a:cubicBezTo>
                <a:cubicBezTo>
                  <a:pt x="3443" y="12827"/>
                  <a:pt x="4046" y="13430"/>
                  <a:pt x="4046" y="14175"/>
                </a:cubicBezTo>
                <a:lnTo>
                  <a:pt x="4046" y="20249"/>
                </a:lnTo>
                <a:cubicBezTo>
                  <a:pt x="4046" y="20996"/>
                  <a:pt x="4651" y="21599"/>
                  <a:pt x="5396" y="21599"/>
                </a:cubicBezTo>
                <a:lnTo>
                  <a:pt x="8096" y="21599"/>
                </a:lnTo>
                <a:cubicBezTo>
                  <a:pt x="8842" y="21599"/>
                  <a:pt x="9446" y="20996"/>
                  <a:pt x="9446" y="20249"/>
                </a:cubicBezTo>
                <a:lnTo>
                  <a:pt x="9446" y="19575"/>
                </a:lnTo>
                <a:cubicBezTo>
                  <a:pt x="9446" y="18900"/>
                  <a:pt x="8771" y="18598"/>
                  <a:pt x="8771" y="18225"/>
                </a:cubicBezTo>
                <a:lnTo>
                  <a:pt x="8771" y="13500"/>
                </a:lnTo>
                <a:cubicBezTo>
                  <a:pt x="8771" y="13484"/>
                  <a:pt x="8781" y="13473"/>
                  <a:pt x="8782" y="13458"/>
                </a:cubicBezTo>
                <a:cubicBezTo>
                  <a:pt x="8789" y="13361"/>
                  <a:pt x="8815" y="13271"/>
                  <a:pt x="8859" y="13191"/>
                </a:cubicBezTo>
                <a:cubicBezTo>
                  <a:pt x="8871" y="13169"/>
                  <a:pt x="8884" y="13151"/>
                  <a:pt x="8898" y="13132"/>
                </a:cubicBezTo>
                <a:cubicBezTo>
                  <a:pt x="8952" y="13051"/>
                  <a:pt x="9020" y="12985"/>
                  <a:pt x="9103" y="12934"/>
                </a:cubicBezTo>
                <a:cubicBezTo>
                  <a:pt x="9107" y="12931"/>
                  <a:pt x="9108" y="12927"/>
                  <a:pt x="9112" y="12925"/>
                </a:cubicBezTo>
                <a:cubicBezTo>
                  <a:pt x="9115" y="12925"/>
                  <a:pt x="9117" y="12922"/>
                  <a:pt x="9120" y="12922"/>
                </a:cubicBezTo>
                <a:cubicBezTo>
                  <a:pt x="9174" y="12892"/>
                  <a:pt x="9238" y="12885"/>
                  <a:pt x="9299" y="12868"/>
                </a:cubicBezTo>
                <a:cubicBezTo>
                  <a:pt x="11003" y="13049"/>
                  <a:pt x="12545" y="14424"/>
                  <a:pt x="13604" y="16495"/>
                </a:cubicBezTo>
                <a:lnTo>
                  <a:pt x="13621" y="16487"/>
                </a:lnTo>
                <a:cubicBezTo>
                  <a:pt x="14404" y="17950"/>
                  <a:pt x="15490" y="18900"/>
                  <a:pt x="16874" y="18900"/>
                </a:cubicBezTo>
                <a:cubicBezTo>
                  <a:pt x="19977" y="18900"/>
                  <a:pt x="21600" y="14145"/>
                  <a:pt x="21600" y="9450"/>
                </a:cubicBezTo>
                <a:cubicBezTo>
                  <a:pt x="21600" y="4754"/>
                  <a:pt x="19977" y="0"/>
                  <a:pt x="16874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18F2E09-112C-4066-AC42-392CEDC72E88}"/>
              </a:ext>
            </a:extLst>
          </p:cNvPr>
          <p:cNvGrpSpPr/>
          <p:nvPr/>
        </p:nvGrpSpPr>
        <p:grpSpPr>
          <a:xfrm>
            <a:off x="1607892" y="3214643"/>
            <a:ext cx="361084" cy="412568"/>
            <a:chOff x="9162373" y="3045147"/>
            <a:chExt cx="406400" cy="464344"/>
          </a:xfrm>
          <a:solidFill>
            <a:schemeClr val="bg1"/>
          </a:solidFill>
        </p:grpSpPr>
        <p:sp>
          <p:nvSpPr>
            <p:cNvPr id="47" name="AutoShape 48">
              <a:extLst>
                <a:ext uri="{FF2B5EF4-FFF2-40B4-BE49-F238E27FC236}">
                  <a16:creationId xmlns:a16="http://schemas.microsoft.com/office/drawing/2014/main" id="{EC98B738-34D7-458E-95FE-117CC854C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2373" y="3045147"/>
              <a:ext cx="406400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48" name="AutoShape 49">
              <a:extLst>
                <a:ext uri="{FF2B5EF4-FFF2-40B4-BE49-F238E27FC236}">
                  <a16:creationId xmlns:a16="http://schemas.microsoft.com/office/drawing/2014/main" id="{EF3DE012-D47D-41A7-9269-46A64EDBE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1460" y="3407890"/>
              <a:ext cx="29369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49" name="AutoShape 50">
              <a:extLst>
                <a:ext uri="{FF2B5EF4-FFF2-40B4-BE49-F238E27FC236}">
                  <a16:creationId xmlns:a16="http://schemas.microsoft.com/office/drawing/2014/main" id="{91267AA6-7E4F-4C2F-95A1-602405B64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1460" y="3320578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50" name="AutoShape 51">
              <a:extLst>
                <a:ext uri="{FF2B5EF4-FFF2-40B4-BE49-F238E27FC236}">
                  <a16:creationId xmlns:a16="http://schemas.microsoft.com/office/drawing/2014/main" id="{2FC6A5CA-BBEA-4A37-80C9-EE4B857E9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1460" y="3233265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DA2AC74C-4027-4B10-84EC-47076332DFC7}"/>
              </a:ext>
            </a:extLst>
          </p:cNvPr>
          <p:cNvSpPr/>
          <p:nvPr/>
        </p:nvSpPr>
        <p:spPr>
          <a:xfrm>
            <a:off x="7390342" y="3199193"/>
            <a:ext cx="459614" cy="45961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9888BB1-1B01-4CEA-A31A-0F5D9CE119D0}"/>
              </a:ext>
            </a:extLst>
          </p:cNvPr>
          <p:cNvGrpSpPr/>
          <p:nvPr/>
        </p:nvGrpSpPr>
        <p:grpSpPr>
          <a:xfrm>
            <a:off x="5594379" y="3256935"/>
            <a:ext cx="458274" cy="401872"/>
            <a:chOff x="1640798" y="2149003"/>
            <a:chExt cx="464344" cy="407194"/>
          </a:xfrm>
          <a:solidFill>
            <a:schemeClr val="bg1"/>
          </a:solidFill>
        </p:grpSpPr>
        <p:sp>
          <p:nvSpPr>
            <p:cNvPr id="52" name="AutoShape 147">
              <a:extLst>
                <a:ext uri="{FF2B5EF4-FFF2-40B4-BE49-F238E27FC236}">
                  <a16:creationId xmlns:a16="http://schemas.microsoft.com/office/drawing/2014/main" id="{46A4AC8E-0C9B-4362-BB28-112F2E826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0798" y="2149003"/>
              <a:ext cx="464344" cy="407194"/>
            </a:xfrm>
            <a:custGeom>
              <a:avLst/>
              <a:gdLst>
                <a:gd name="T0" fmla="+- 0 10800 597"/>
                <a:gd name="T1" fmla="*/ T0 w 20407"/>
                <a:gd name="T2" fmla="+- 0 11028 672"/>
                <a:gd name="T3" fmla="*/ 11028 h 20712"/>
                <a:gd name="T4" fmla="+- 0 10800 597"/>
                <a:gd name="T5" fmla="*/ T4 w 20407"/>
                <a:gd name="T6" fmla="+- 0 11028 672"/>
                <a:gd name="T7" fmla="*/ 11028 h 20712"/>
                <a:gd name="T8" fmla="+- 0 10800 597"/>
                <a:gd name="T9" fmla="*/ T8 w 20407"/>
                <a:gd name="T10" fmla="+- 0 11028 672"/>
                <a:gd name="T11" fmla="*/ 11028 h 20712"/>
                <a:gd name="T12" fmla="+- 0 10800 597"/>
                <a:gd name="T13" fmla="*/ T12 w 20407"/>
                <a:gd name="T14" fmla="+- 0 11028 672"/>
                <a:gd name="T15" fmla="*/ 11028 h 2071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0407" h="20712">
                  <a:moveTo>
                    <a:pt x="17706" y="10922"/>
                  </a:moveTo>
                  <a:lnTo>
                    <a:pt x="10657" y="19017"/>
                  </a:lnTo>
                  <a:cubicBezTo>
                    <a:pt x="10407" y="19305"/>
                    <a:pt x="9998" y="19305"/>
                    <a:pt x="9748" y="19017"/>
                  </a:cubicBezTo>
                  <a:lnTo>
                    <a:pt x="2699" y="10922"/>
                  </a:lnTo>
                  <a:cubicBezTo>
                    <a:pt x="817" y="8762"/>
                    <a:pt x="817" y="5247"/>
                    <a:pt x="2699" y="3087"/>
                  </a:cubicBezTo>
                  <a:cubicBezTo>
                    <a:pt x="4512" y="1004"/>
                    <a:pt x="7429" y="931"/>
                    <a:pt x="9338" y="2923"/>
                  </a:cubicBezTo>
                  <a:lnTo>
                    <a:pt x="10202" y="3825"/>
                  </a:lnTo>
                  <a:lnTo>
                    <a:pt x="11067" y="2923"/>
                  </a:lnTo>
                  <a:cubicBezTo>
                    <a:pt x="12976" y="931"/>
                    <a:pt x="15893" y="1004"/>
                    <a:pt x="17706" y="3087"/>
                  </a:cubicBezTo>
                  <a:cubicBezTo>
                    <a:pt x="19588" y="5247"/>
                    <a:pt x="19588" y="8762"/>
                    <a:pt x="17706" y="10922"/>
                  </a:cubicBezTo>
                  <a:moveTo>
                    <a:pt x="18616" y="2043"/>
                  </a:moveTo>
                  <a:cubicBezTo>
                    <a:pt x="16301" y="-617"/>
                    <a:pt x="12601" y="-672"/>
                    <a:pt x="10202" y="1830"/>
                  </a:cubicBezTo>
                  <a:cubicBezTo>
                    <a:pt x="7805" y="-672"/>
                    <a:pt x="4104" y="-617"/>
                    <a:pt x="1789" y="2043"/>
                  </a:cubicBezTo>
                  <a:cubicBezTo>
                    <a:pt x="-597" y="4783"/>
                    <a:pt x="-597" y="9226"/>
                    <a:pt x="1789" y="11967"/>
                  </a:cubicBezTo>
                  <a:cubicBezTo>
                    <a:pt x="2470" y="12750"/>
                    <a:pt x="8838" y="20061"/>
                    <a:pt x="8838" y="20061"/>
                  </a:cubicBezTo>
                  <a:cubicBezTo>
                    <a:pt x="9592" y="20928"/>
                    <a:pt x="10812" y="20928"/>
                    <a:pt x="11567" y="20061"/>
                  </a:cubicBezTo>
                  <a:cubicBezTo>
                    <a:pt x="11567" y="20061"/>
                    <a:pt x="18539" y="12056"/>
                    <a:pt x="18616" y="11967"/>
                  </a:cubicBezTo>
                  <a:cubicBezTo>
                    <a:pt x="21003" y="9226"/>
                    <a:pt x="21003" y="4783"/>
                    <a:pt x="18616" y="204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53" name="AutoShape 148">
              <a:extLst>
                <a:ext uri="{FF2B5EF4-FFF2-40B4-BE49-F238E27FC236}">
                  <a16:creationId xmlns:a16="http://schemas.microsoft.com/office/drawing/2014/main" id="{008CECF9-B7EA-4AC0-B281-441F4A15F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3029" y="2222028"/>
              <a:ext cx="69056" cy="6905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326" y="0"/>
                  </a:moveTo>
                  <a:cubicBezTo>
                    <a:pt x="19317" y="0"/>
                    <a:pt x="19317" y="4"/>
                    <a:pt x="19308" y="4"/>
                  </a:cubicBezTo>
                  <a:cubicBezTo>
                    <a:pt x="8643" y="13"/>
                    <a:pt x="0" y="8659"/>
                    <a:pt x="0" y="19326"/>
                  </a:cubicBezTo>
                  <a:cubicBezTo>
                    <a:pt x="0" y="20580"/>
                    <a:pt x="1019" y="21600"/>
                    <a:pt x="2273" y="21600"/>
                  </a:cubicBezTo>
                  <a:cubicBezTo>
                    <a:pt x="3528" y="21600"/>
                    <a:pt x="4547" y="20580"/>
                    <a:pt x="4547" y="19326"/>
                  </a:cubicBezTo>
                  <a:lnTo>
                    <a:pt x="4547" y="19321"/>
                  </a:lnTo>
                  <a:cubicBezTo>
                    <a:pt x="4547" y="11164"/>
                    <a:pt x="11164" y="4547"/>
                    <a:pt x="19321" y="4547"/>
                  </a:cubicBezTo>
                  <a:lnTo>
                    <a:pt x="19326" y="4547"/>
                  </a:lnTo>
                  <a:cubicBezTo>
                    <a:pt x="20580" y="4547"/>
                    <a:pt x="21599" y="3528"/>
                    <a:pt x="21599" y="2273"/>
                  </a:cubicBezTo>
                  <a:cubicBezTo>
                    <a:pt x="21599" y="1019"/>
                    <a:pt x="20580" y="0"/>
                    <a:pt x="19326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541A416-B992-4244-8796-BCFD02880F7C}"/>
              </a:ext>
            </a:extLst>
          </p:cNvPr>
          <p:cNvSpPr/>
          <p:nvPr/>
        </p:nvSpPr>
        <p:spPr>
          <a:xfrm>
            <a:off x="7626349" y="0"/>
            <a:ext cx="456565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DCFB073-A76A-44A1-AD6F-D73D271B5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6349" y="-558635"/>
            <a:ext cx="4628295" cy="447110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4007FD7-FDDC-44E6-BDAF-D4C1AD02DB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96320" y="4120803"/>
            <a:ext cx="1440177" cy="139126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9654FF66-AA59-4D08-BD9A-F00E9DA384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10517" y="3961510"/>
            <a:ext cx="1440177" cy="139126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4A724A8F-8BD0-49AF-9EC5-11F8FF11AD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32991" y="5067714"/>
            <a:ext cx="1486349" cy="1435869"/>
          </a:xfrm>
          <a:prstGeom prst="rect">
            <a:avLst/>
          </a:prstGeom>
        </p:spPr>
      </p:pic>
      <p:grpSp>
        <p:nvGrpSpPr>
          <p:cNvPr id="119" name="Group 118">
            <a:extLst>
              <a:ext uri="{FF2B5EF4-FFF2-40B4-BE49-F238E27FC236}">
                <a16:creationId xmlns:a16="http://schemas.microsoft.com/office/drawing/2014/main" id="{983CB83C-E52B-45F0-91F4-F2715975430F}"/>
              </a:ext>
            </a:extLst>
          </p:cNvPr>
          <p:cNvGrpSpPr/>
          <p:nvPr/>
        </p:nvGrpSpPr>
        <p:grpSpPr>
          <a:xfrm>
            <a:off x="9051943" y="3479791"/>
            <a:ext cx="1730764" cy="1581695"/>
            <a:chOff x="9051943" y="3479791"/>
            <a:chExt cx="1730764" cy="1581695"/>
          </a:xfrm>
        </p:grpSpPr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4DBCB57B-A8AD-48F6-8DB1-08FAED9319AD}"/>
                </a:ext>
              </a:extLst>
            </p:cNvPr>
            <p:cNvCxnSpPr>
              <a:cxnSpLocks/>
            </p:cNvCxnSpPr>
            <p:nvPr/>
          </p:nvCxnSpPr>
          <p:spPr>
            <a:xfrm>
              <a:off x="9868307" y="3911693"/>
              <a:ext cx="914400" cy="914400"/>
            </a:xfrm>
            <a:prstGeom prst="bentConnector3">
              <a:avLst>
                <a:gd name="adj1" fmla="val 63281"/>
              </a:avLst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30816410-3556-4DFA-8F97-FDBC520DCAC0}"/>
                </a:ext>
              </a:extLst>
            </p:cNvPr>
            <p:cNvCxnSpPr>
              <a:cxnSpLocks/>
              <a:stCxn id="19" idx="2"/>
            </p:cNvCxnSpPr>
            <p:nvPr/>
          </p:nvCxnSpPr>
          <p:spPr>
            <a:xfrm flipH="1">
              <a:off x="9940496" y="3912472"/>
              <a:ext cx="1" cy="1149014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or: Elbow 104">
              <a:extLst>
                <a:ext uri="{FF2B5EF4-FFF2-40B4-BE49-F238E27FC236}">
                  <a16:creationId xmlns:a16="http://schemas.microsoft.com/office/drawing/2014/main" id="{4BF5B36D-BDD6-47E1-A3DD-3160B65AA0E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9051943" y="3912472"/>
              <a:ext cx="888552" cy="872560"/>
            </a:xfrm>
            <a:prstGeom prst="bentConnector3">
              <a:avLst>
                <a:gd name="adj1" fmla="val 53835"/>
              </a:avLst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A0C9954-B645-4CE2-A71E-720B7EAAE008}"/>
                </a:ext>
              </a:extLst>
            </p:cNvPr>
            <p:cNvCxnSpPr>
              <a:cxnSpLocks/>
              <a:stCxn id="19" idx="2"/>
            </p:cNvCxnSpPr>
            <p:nvPr/>
          </p:nvCxnSpPr>
          <p:spPr>
            <a:xfrm flipH="1" flipV="1">
              <a:off x="9940495" y="3479791"/>
              <a:ext cx="2" cy="432681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27809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33B5237-0207-40EB-9FC4-237B32B4D3AF}"/>
              </a:ext>
            </a:extLst>
          </p:cNvPr>
          <p:cNvGrpSpPr/>
          <p:nvPr/>
        </p:nvGrpSpPr>
        <p:grpSpPr>
          <a:xfrm>
            <a:off x="854719" y="1809810"/>
            <a:ext cx="2017224" cy="2017224"/>
            <a:chOff x="1466851" y="1754971"/>
            <a:chExt cx="2362200" cy="236220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D85924AD-D6C7-4A9E-B62C-C1CBEE9EFAF7}"/>
                </a:ext>
              </a:extLst>
            </p:cNvPr>
            <p:cNvSpPr/>
            <p:nvPr/>
          </p:nvSpPr>
          <p:spPr>
            <a:xfrm>
              <a:off x="1466851" y="1754971"/>
              <a:ext cx="2362200" cy="23622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88A9615-CEC4-43DC-AC43-89BE16E9D9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19252" y="1907373"/>
              <a:ext cx="2057396" cy="2057396"/>
            </a:xfrm>
            <a:prstGeom prst="ellipse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9619022-CFB1-494A-B5A8-E14AF63C146A}"/>
              </a:ext>
            </a:extLst>
          </p:cNvPr>
          <p:cNvGrpSpPr/>
          <p:nvPr/>
        </p:nvGrpSpPr>
        <p:grpSpPr>
          <a:xfrm>
            <a:off x="3552657" y="1809810"/>
            <a:ext cx="2075350" cy="2075350"/>
            <a:chOff x="4388156" y="1754971"/>
            <a:chExt cx="2362200" cy="2362200"/>
          </a:xfrm>
          <a:solidFill>
            <a:srgbClr val="03A1A4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469C194-9138-469E-8798-27A1780C78CA}"/>
                </a:ext>
              </a:extLst>
            </p:cNvPr>
            <p:cNvSpPr/>
            <p:nvPr/>
          </p:nvSpPr>
          <p:spPr>
            <a:xfrm>
              <a:off x="4388156" y="1754971"/>
              <a:ext cx="2362200" cy="23622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D42AE1-F0B0-441A-82C1-168E39C947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540558" y="1907373"/>
              <a:ext cx="2057396" cy="2057396"/>
            </a:xfrm>
            <a:prstGeom prst="ellipse">
              <a:avLst/>
            </a:prstGeom>
            <a:grpFill/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599D0A1-AE55-4232-86F6-CB2E72DE4EE1}"/>
              </a:ext>
            </a:extLst>
          </p:cNvPr>
          <p:cNvGrpSpPr/>
          <p:nvPr/>
        </p:nvGrpSpPr>
        <p:grpSpPr>
          <a:xfrm>
            <a:off x="6348766" y="1804658"/>
            <a:ext cx="2085652" cy="2085652"/>
            <a:chOff x="7245656" y="1754971"/>
            <a:chExt cx="2362200" cy="2362200"/>
          </a:xfrm>
          <a:solidFill>
            <a:srgbClr val="EE9524"/>
          </a:solidFill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53217E8-3B41-4877-B150-BCF81F26AD60}"/>
                </a:ext>
              </a:extLst>
            </p:cNvPr>
            <p:cNvSpPr/>
            <p:nvPr/>
          </p:nvSpPr>
          <p:spPr>
            <a:xfrm>
              <a:off x="7245656" y="1754971"/>
              <a:ext cx="2362200" cy="2362200"/>
            </a:xfrm>
            <a:prstGeom prst="ellipse">
              <a:avLst/>
            </a:prstGeom>
            <a:solidFill>
              <a:srgbClr val="7EC2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1563160-B770-40CD-B720-3A8CFC77E6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95187" y="1912455"/>
              <a:ext cx="2063138" cy="2063138"/>
            </a:xfrm>
            <a:prstGeom prst="ellipse">
              <a:avLst/>
            </a:prstGeom>
            <a:grpFill/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489E29A-9D00-4180-8037-821119D538D1}"/>
              </a:ext>
            </a:extLst>
          </p:cNvPr>
          <p:cNvGrpSpPr/>
          <p:nvPr/>
        </p:nvGrpSpPr>
        <p:grpSpPr>
          <a:xfrm>
            <a:off x="339257" y="4059081"/>
            <a:ext cx="3048141" cy="1642712"/>
            <a:chOff x="264579" y="3916283"/>
            <a:chExt cx="3048141" cy="164271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E34D0F-3CD9-4B14-8BD2-841A73775A1F}"/>
                </a:ext>
              </a:extLst>
            </p:cNvPr>
            <p:cNvSpPr txBox="1"/>
            <p:nvPr/>
          </p:nvSpPr>
          <p:spPr>
            <a:xfrm>
              <a:off x="688224" y="3916283"/>
              <a:ext cx="22008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5969"/>
                  </a:solidFill>
                  <a:latin typeface="Modern No. 20" panose="02070704070505020303" pitchFamily="18" charset="0"/>
                </a:rPr>
                <a:t>PRANAV GOEL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BCBA5D8-D6B9-404D-AF09-9AFB3935DDDD}"/>
                </a:ext>
              </a:extLst>
            </p:cNvPr>
            <p:cNvSpPr txBox="1"/>
            <p:nvPr/>
          </p:nvSpPr>
          <p:spPr>
            <a:xfrm>
              <a:off x="466265" y="4834019"/>
              <a:ext cx="2644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20BCS4116</a:t>
              </a:r>
            </a:p>
          </p:txBody>
        </p:sp>
        <p:sp>
          <p:nvSpPr>
            <p:cNvPr id="23" name="TextBox 22">
              <a:hlinkClick r:id="rId5"/>
              <a:extLst>
                <a:ext uri="{FF2B5EF4-FFF2-40B4-BE49-F238E27FC236}">
                  <a16:creationId xmlns:a16="http://schemas.microsoft.com/office/drawing/2014/main" id="{73E603E2-3383-4457-ADCF-91FC939876F1}"/>
                </a:ext>
              </a:extLst>
            </p:cNvPr>
            <p:cNvSpPr txBox="1"/>
            <p:nvPr/>
          </p:nvSpPr>
          <p:spPr>
            <a:xfrm>
              <a:off x="264579" y="5220441"/>
              <a:ext cx="30481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https://github.com/iipranavii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6CC73F8-A7D9-4BE1-B253-6A39F9FEF47D}"/>
              </a:ext>
            </a:extLst>
          </p:cNvPr>
          <p:cNvGrpSpPr/>
          <p:nvPr/>
        </p:nvGrpSpPr>
        <p:grpSpPr>
          <a:xfrm>
            <a:off x="3003459" y="4072717"/>
            <a:ext cx="3206841" cy="1643649"/>
            <a:chOff x="3090941" y="3947813"/>
            <a:chExt cx="3206841" cy="164364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FC9AEB9-77FB-4476-BF35-E83FB159D213}"/>
                </a:ext>
              </a:extLst>
            </p:cNvPr>
            <p:cNvSpPr txBox="1"/>
            <p:nvPr/>
          </p:nvSpPr>
          <p:spPr>
            <a:xfrm>
              <a:off x="3090941" y="3947813"/>
              <a:ext cx="32068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A0A8"/>
                  </a:solidFill>
                  <a:latin typeface="Modern No. 20" panose="02070704070505020303" pitchFamily="18" charset="0"/>
                </a:rPr>
                <a:t>AARUSH SRIVASTAVA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E264A1-9E4D-4A52-B90C-374009D93DF9}"/>
                </a:ext>
              </a:extLst>
            </p:cNvPr>
            <p:cNvSpPr txBox="1"/>
            <p:nvPr/>
          </p:nvSpPr>
          <p:spPr>
            <a:xfrm>
              <a:off x="3355427" y="4844778"/>
              <a:ext cx="2644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20BCS4110</a:t>
              </a:r>
            </a:p>
          </p:txBody>
        </p:sp>
        <p:sp>
          <p:nvSpPr>
            <p:cNvPr id="27" name="TextBox 26">
              <a:hlinkClick r:id="rId6"/>
              <a:extLst>
                <a:ext uri="{FF2B5EF4-FFF2-40B4-BE49-F238E27FC236}">
                  <a16:creationId xmlns:a16="http://schemas.microsoft.com/office/drawing/2014/main" id="{6684DD90-134A-4D80-9A12-6DA4DF9CADFA}"/>
                </a:ext>
              </a:extLst>
            </p:cNvPr>
            <p:cNvSpPr txBox="1"/>
            <p:nvPr/>
          </p:nvSpPr>
          <p:spPr>
            <a:xfrm>
              <a:off x="3153741" y="5252908"/>
              <a:ext cx="30481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https://github.com/Aarushsr12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F5444A9-5F10-4209-A0D2-9160F5F7F29A}"/>
              </a:ext>
            </a:extLst>
          </p:cNvPr>
          <p:cNvGrpSpPr/>
          <p:nvPr/>
        </p:nvGrpSpPr>
        <p:grpSpPr>
          <a:xfrm>
            <a:off x="5864751" y="4065431"/>
            <a:ext cx="3048141" cy="1644824"/>
            <a:chOff x="6228466" y="3916809"/>
            <a:chExt cx="3048141" cy="164482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6954157-2878-4F6F-A403-E21F876D083E}"/>
                </a:ext>
              </a:extLst>
            </p:cNvPr>
            <p:cNvSpPr txBox="1"/>
            <p:nvPr/>
          </p:nvSpPr>
          <p:spPr>
            <a:xfrm>
              <a:off x="6552679" y="3916809"/>
              <a:ext cx="24052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7EC234"/>
                  </a:solidFill>
                  <a:latin typeface="Modern No. 20" panose="02070704070505020303" pitchFamily="18" charset="0"/>
                </a:rPr>
                <a:t>NITISH SHARMA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32C3EB7-7C43-40AD-B526-3EB3369C024A}"/>
                </a:ext>
              </a:extLst>
            </p:cNvPr>
            <p:cNvSpPr txBox="1"/>
            <p:nvPr/>
          </p:nvSpPr>
          <p:spPr>
            <a:xfrm>
              <a:off x="6430151" y="4827171"/>
              <a:ext cx="2644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20BCS4122</a:t>
              </a:r>
            </a:p>
          </p:txBody>
        </p:sp>
        <p:sp>
          <p:nvSpPr>
            <p:cNvPr id="31" name="TextBox 30">
              <a:hlinkClick r:id="rId7"/>
              <a:extLst>
                <a:ext uri="{FF2B5EF4-FFF2-40B4-BE49-F238E27FC236}">
                  <a16:creationId xmlns:a16="http://schemas.microsoft.com/office/drawing/2014/main" id="{927036C2-6C60-4529-830A-EC63E6B9C4B8}"/>
                </a:ext>
              </a:extLst>
            </p:cNvPr>
            <p:cNvSpPr txBox="1"/>
            <p:nvPr/>
          </p:nvSpPr>
          <p:spPr>
            <a:xfrm>
              <a:off x="6228466" y="5223079"/>
              <a:ext cx="30481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https://github.com/itsnitish22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3FF7CFE-9CA0-4C50-B18C-828BD8D16CD6}"/>
              </a:ext>
            </a:extLst>
          </p:cNvPr>
          <p:cNvGrpSpPr/>
          <p:nvPr/>
        </p:nvGrpSpPr>
        <p:grpSpPr>
          <a:xfrm>
            <a:off x="9165950" y="1804658"/>
            <a:ext cx="2085652" cy="2085652"/>
            <a:chOff x="7245656" y="1754971"/>
            <a:chExt cx="2362200" cy="2362200"/>
          </a:xfrm>
          <a:solidFill>
            <a:srgbClr val="EE9524"/>
          </a:solidFill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01A7FCB-2EAB-475D-A624-6F6083F28FEB}"/>
                </a:ext>
              </a:extLst>
            </p:cNvPr>
            <p:cNvSpPr/>
            <p:nvPr/>
          </p:nvSpPr>
          <p:spPr>
            <a:xfrm>
              <a:off x="7245656" y="1754971"/>
              <a:ext cx="2362200" cy="23622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B3C1FC0-93BA-48FA-AC2B-BF783216B5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87" b="20517"/>
            <a:stretch/>
          </p:blipFill>
          <p:spPr>
            <a:xfrm>
              <a:off x="7415036" y="1924113"/>
              <a:ext cx="2043404" cy="2051480"/>
            </a:xfrm>
            <a:prstGeom prst="ellipse">
              <a:avLst/>
            </a:prstGeom>
            <a:grpFill/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57889A7-64EA-456C-A208-E1B486C05085}"/>
              </a:ext>
            </a:extLst>
          </p:cNvPr>
          <p:cNvGrpSpPr/>
          <p:nvPr/>
        </p:nvGrpSpPr>
        <p:grpSpPr>
          <a:xfrm>
            <a:off x="8771287" y="4066567"/>
            <a:ext cx="3048141" cy="1635226"/>
            <a:chOff x="6288546" y="3917945"/>
            <a:chExt cx="3048141" cy="163522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EA8818A-37D8-4141-BCB6-DC107287120C}"/>
                </a:ext>
              </a:extLst>
            </p:cNvPr>
            <p:cNvSpPr txBox="1"/>
            <p:nvPr/>
          </p:nvSpPr>
          <p:spPr>
            <a:xfrm>
              <a:off x="6288546" y="3917945"/>
              <a:ext cx="30481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C000"/>
                  </a:solidFill>
                  <a:latin typeface="Modern No. 20" panose="02070704070505020303" pitchFamily="18" charset="0"/>
                </a:rPr>
                <a:t>ANIKET KHAJANCHI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C9E5A89-3596-49AC-85EC-48864660B629}"/>
                </a:ext>
              </a:extLst>
            </p:cNvPr>
            <p:cNvSpPr txBox="1"/>
            <p:nvPr/>
          </p:nvSpPr>
          <p:spPr>
            <a:xfrm>
              <a:off x="6490230" y="4825716"/>
              <a:ext cx="2644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20BCS4098</a:t>
              </a:r>
            </a:p>
          </p:txBody>
        </p:sp>
        <p:sp>
          <p:nvSpPr>
            <p:cNvPr id="38" name="TextBox 37">
              <a:hlinkClick r:id="rId9"/>
              <a:extLst>
                <a:ext uri="{FF2B5EF4-FFF2-40B4-BE49-F238E27FC236}">
                  <a16:creationId xmlns:a16="http://schemas.microsoft.com/office/drawing/2014/main" id="{F51C5CBD-72B7-4640-9735-4CBF15C996A0}"/>
                </a:ext>
              </a:extLst>
            </p:cNvPr>
            <p:cNvSpPr txBox="1"/>
            <p:nvPr/>
          </p:nvSpPr>
          <p:spPr>
            <a:xfrm>
              <a:off x="6288546" y="5214617"/>
              <a:ext cx="30481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https://github.com/Aniketk257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762A42CE-0B55-4AB1-A761-B510D653B2E5}"/>
              </a:ext>
            </a:extLst>
          </p:cNvPr>
          <p:cNvSpPr txBox="1"/>
          <p:nvPr/>
        </p:nvSpPr>
        <p:spPr>
          <a:xfrm>
            <a:off x="1743601" y="442139"/>
            <a:ext cx="8242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Modern No. 20" panose="02070704070505020303" pitchFamily="18" charset="0"/>
              </a:rPr>
              <a:t>MEET THE TEAM</a:t>
            </a:r>
            <a:endParaRPr lang="en-US" sz="4800" dirty="0">
              <a:solidFill>
                <a:schemeClr val="tx1">
                  <a:lumMod val="65000"/>
                  <a:lumOff val="35000"/>
                </a:schemeClr>
              </a:solidFill>
              <a:latin typeface="Modern No. 20" panose="0207070407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9524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2CB42C-EBF2-4181-9E4D-E144FCE4B0A8}"/>
              </a:ext>
            </a:extLst>
          </p:cNvPr>
          <p:cNvSpPr txBox="1"/>
          <p:nvPr/>
        </p:nvSpPr>
        <p:spPr>
          <a:xfrm>
            <a:off x="1631423" y="1426450"/>
            <a:ext cx="872319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1800" dirty="0">
                <a:solidFill>
                  <a:srgbClr val="FF5969"/>
                </a:solidFill>
                <a:latin typeface="Modern No. 20" panose="02070704070505020303" pitchFamily="18" charset="0"/>
              </a:rPr>
              <a:t>T</a:t>
            </a:r>
            <a:r>
              <a:rPr lang="en-US" sz="11800" dirty="0">
                <a:solidFill>
                  <a:srgbClr val="00B0F0"/>
                </a:solidFill>
                <a:latin typeface="Modern No. 20" panose="02070704070505020303" pitchFamily="18" charset="0"/>
              </a:rPr>
              <a:t>H</a:t>
            </a:r>
            <a:r>
              <a:rPr lang="en-US" sz="11800" dirty="0">
                <a:solidFill>
                  <a:srgbClr val="92D050"/>
                </a:solidFill>
                <a:latin typeface="Modern No. 20" panose="02070704070505020303" pitchFamily="18" charset="0"/>
              </a:rPr>
              <a:t>A</a:t>
            </a:r>
            <a:r>
              <a:rPr lang="en-US" sz="11800" dirty="0">
                <a:solidFill>
                  <a:srgbClr val="FFC000"/>
                </a:solidFill>
                <a:latin typeface="Modern No. 20" panose="02070704070505020303" pitchFamily="18" charset="0"/>
              </a:rPr>
              <a:t>N</a:t>
            </a:r>
            <a:r>
              <a:rPr lang="en-US" sz="11800" dirty="0">
                <a:solidFill>
                  <a:srgbClr val="7030A0"/>
                </a:solidFill>
                <a:latin typeface="Modern No. 20" panose="02070704070505020303" pitchFamily="18" charset="0"/>
              </a:rPr>
              <a:t>K</a:t>
            </a:r>
            <a:r>
              <a:rPr lang="en-US" sz="11800" dirty="0">
                <a:solidFill>
                  <a:srgbClr val="FF5969"/>
                </a:solidFill>
                <a:latin typeface="Modern No. 20" panose="02070704070505020303" pitchFamily="18" charset="0"/>
              </a:rPr>
              <a:t> </a:t>
            </a:r>
            <a:r>
              <a:rPr lang="en-US" sz="11800" dirty="0">
                <a:solidFill>
                  <a:srgbClr val="7EC234"/>
                </a:solidFill>
                <a:latin typeface="Modern No. 20" panose="02070704070505020303" pitchFamily="18" charset="0"/>
              </a:rPr>
              <a:t>Y</a:t>
            </a:r>
            <a:r>
              <a:rPr lang="en-US" sz="11800" dirty="0">
                <a:solidFill>
                  <a:srgbClr val="00B0F0"/>
                </a:solidFill>
                <a:latin typeface="Modern No. 20" panose="02070704070505020303" pitchFamily="18" charset="0"/>
              </a:rPr>
              <a:t>O</a:t>
            </a:r>
            <a:r>
              <a:rPr lang="en-US" sz="11800" dirty="0">
                <a:solidFill>
                  <a:srgbClr val="FF5969"/>
                </a:solidFill>
                <a:latin typeface="Modern No. 20" panose="02070704070505020303" pitchFamily="18" charset="0"/>
              </a:rPr>
              <a:t>U</a:t>
            </a:r>
            <a:endParaRPr kumimoji="0" lang="en-US" sz="11800" b="0" i="0" u="none" strike="noStrike" kern="1200" cap="none" spc="0" normalizeH="0" baseline="0" noProof="0" dirty="0">
              <a:ln>
                <a:noFill/>
              </a:ln>
              <a:solidFill>
                <a:srgbClr val="FF5969"/>
              </a:solidFill>
              <a:effectLst/>
              <a:uLnTx/>
              <a:uFillTx/>
              <a:latin typeface="Modern No. 20" panose="020707040705050203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6349995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8">
    <wetp:webextensionref xmlns:r="http://schemas.openxmlformats.org/officeDocument/2006/relationships" r:id="rId1"/>
  </wetp:taskpane>
  <wetp:taskpane dockstate="right" visibility="0" width="350" row="9">
    <wetp:webextensionref xmlns:r="http://schemas.openxmlformats.org/officeDocument/2006/relationships" r:id="rId2"/>
  </wetp:taskpane>
  <wetp:taskpane dockstate="right" visibility="0" width="350" row="14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0F0A847E-2988-4912-94F2-3FC9A2E47136}">
  <we:reference id="wa104379997" version="2.0.0.0" store="en-US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756C89F4-83EF-488F-A01C-90EC9D4550ED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ACB18759-40D4-44EA-8A9F-32018EE9460B}">
  <we:reference id="wa200002185" version="1.0.0.0" store="en-US" storeType="OMEX"/>
  <we:alternateReferences>
    <we:reference id="wa200002185" version="1.0.0.0" store="WA200002185" storeType="OMEX"/>
  </we:alternateReferences>
  <we:properties>
    <we:property name="userStatus" value="true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800</TotalTime>
  <Words>339</Words>
  <Application>Microsoft Office PowerPoint</Application>
  <PresentationFormat>Widescreen</PresentationFormat>
  <Paragraphs>54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Calibri</vt:lpstr>
      <vt:lpstr>Calibri Light</vt:lpstr>
      <vt:lpstr>Century Gothic</vt:lpstr>
      <vt:lpstr>Gill Sans</vt:lpstr>
      <vt:lpstr>Modern No. 20</vt:lpstr>
      <vt:lpstr>Tw Cen MT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Nahid Ahmed</dc:creator>
  <cp:lastModifiedBy>Pranav Goel</cp:lastModifiedBy>
  <cp:revision>36</cp:revision>
  <dcterms:created xsi:type="dcterms:W3CDTF">2018-05-09T09:19:15Z</dcterms:created>
  <dcterms:modified xsi:type="dcterms:W3CDTF">2020-12-08T08:32:31Z</dcterms:modified>
</cp:coreProperties>
</file>